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handoutMasterIdLst>
    <p:handoutMasterId r:id="rId19"/>
  </p:handoutMasterIdLst>
  <p:sldIdLst>
    <p:sldId id="505" r:id="rId3"/>
    <p:sldId id="358" r:id="rId4"/>
    <p:sldId id="502" r:id="rId5"/>
    <p:sldId id="366" r:id="rId6"/>
    <p:sldId id="501" r:id="rId8"/>
    <p:sldId id="373" r:id="rId9"/>
    <p:sldId id="371" r:id="rId10"/>
    <p:sldId id="323" r:id="rId11"/>
    <p:sldId id="364" r:id="rId12"/>
    <p:sldId id="503" r:id="rId13"/>
    <p:sldId id="345" r:id="rId14"/>
    <p:sldId id="500" r:id="rId15"/>
    <p:sldId id="384" r:id="rId16"/>
    <p:sldId id="350" r:id="rId17"/>
    <p:sldId id="34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A4073"/>
    <a:srgbClr val="0D0D0D"/>
    <a:srgbClr val="32385C"/>
    <a:srgbClr val="F0F0F4"/>
    <a:srgbClr val="4A4266"/>
    <a:srgbClr val="5F01BA"/>
    <a:srgbClr val="E9E7EF"/>
    <a:srgbClr val="E9F1F6"/>
    <a:srgbClr val="000000"/>
    <a:srgbClr val="2202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98" autoAdjust="0"/>
    <p:restoredTop sz="96416" autoAdjust="0"/>
  </p:normalViewPr>
  <p:slideViewPr>
    <p:cSldViewPr snapToGrid="0" showGuides="1">
      <p:cViewPr>
        <p:scale>
          <a:sx n="66" d="100"/>
          <a:sy n="66" d="100"/>
        </p:scale>
        <p:origin x="882" y="510"/>
      </p:cViewPr>
      <p:guideLst>
        <p:guide orient="horz" pos="2160"/>
        <p:guide pos="3840"/>
      </p:guideLst>
    </p:cSldViewPr>
  </p:slideViewPr>
  <p:outlineViewPr>
    <p:cViewPr>
      <p:scale>
        <a:sx n="33" d="100"/>
        <a:sy n="33" d="100"/>
      </p:scale>
      <p:origin x="0" y="-3210"/>
    </p:cViewPr>
  </p:outlineViewPr>
  <p:notesTextViewPr>
    <p:cViewPr>
      <p:scale>
        <a:sx n="50" d="100"/>
        <a:sy n="50" d="100"/>
      </p:scale>
      <p:origin x="0" y="0"/>
    </p:cViewPr>
  </p:notesTextViewPr>
  <p:sorterViewPr>
    <p:cViewPr>
      <p:scale>
        <a:sx n="66" d="100"/>
        <a:sy n="66" d="100"/>
      </p:scale>
      <p:origin x="0" y="0"/>
    </p:cViewPr>
  </p:sorterViewPr>
  <p:notesViewPr>
    <p:cSldViewPr snapToGrid="0">
      <p:cViewPr varScale="1">
        <p:scale>
          <a:sx n="58" d="100"/>
          <a:sy n="58" d="100"/>
        </p:scale>
        <p:origin x="2808" y="7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C0385A9-19D8-454E-881B-EC9DC2CA071D}"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110298A-A03F-418F-998A-F7CA54F8BFE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6C8DB5-5332-4A3D-B4FE-F44295F459AA}" type="datetimeFigureOut">
              <a:rPr lang="id-ID" smtClean="0"/>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3C3B2F-C9EE-4CB8-940D-D87924E476E9}" type="slidenum">
              <a:rPr lang="id-ID" smtClean="0"/>
            </a:fld>
            <a:endParaRPr lang="id-ID"/>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dirty="0"/>
          </a:p>
        </p:txBody>
      </p:sp>
      <p:sp>
        <p:nvSpPr>
          <p:cNvPr id="4" name="Slide Number Placeholder 3"/>
          <p:cNvSpPr>
            <a:spLocks noGrp="1"/>
          </p:cNvSpPr>
          <p:nvPr>
            <p:ph type="sldNum" sz="quarter" idx="10"/>
          </p:nvPr>
        </p:nvSpPr>
        <p:spPr/>
        <p:txBody>
          <a:bodyPr/>
          <a:lstStyle/>
          <a:p>
            <a:fld id="{8B3C3B2F-C9EE-4CB8-940D-D87924E476E9}" type="slidenum">
              <a:rPr lang="id-ID" smtClean="0"/>
            </a:fld>
            <a:endParaRPr lang="id-ID"/>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dirty="0"/>
          </a:p>
        </p:txBody>
      </p:sp>
      <p:sp>
        <p:nvSpPr>
          <p:cNvPr id="4" name="Slide Number Placeholder 3"/>
          <p:cNvSpPr>
            <a:spLocks noGrp="1"/>
          </p:cNvSpPr>
          <p:nvPr>
            <p:ph type="sldNum" sz="quarter" idx="10"/>
          </p:nvPr>
        </p:nvSpPr>
        <p:spPr/>
        <p:txBody>
          <a:bodyPr/>
          <a:lstStyle/>
          <a:p>
            <a:fld id="{8B3C3B2F-C9EE-4CB8-940D-D87924E476E9}" type="slidenum">
              <a:rPr lang="id-ID" smtClean="0"/>
            </a:fld>
            <a:endParaRPr lang="id-I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0" y="0"/>
            <a:ext cx="3703216" cy="5149760"/>
          </a:xfrm>
          <a:prstGeom prst="rect">
            <a:avLst/>
          </a:prstGeom>
        </p:spPr>
        <p:txBody>
          <a:bodyPr/>
          <a:lstStyle/>
          <a:p>
            <a:endParaRPr lang="id-ID"/>
          </a:p>
        </p:txBody>
      </p:sp>
      <p:sp>
        <p:nvSpPr>
          <p:cNvPr id="8" name="Picture Placeholder 2"/>
          <p:cNvSpPr>
            <a:spLocks noGrp="1"/>
          </p:cNvSpPr>
          <p:nvPr>
            <p:ph type="pic" sz="quarter" idx="11"/>
          </p:nvPr>
        </p:nvSpPr>
        <p:spPr>
          <a:xfrm>
            <a:off x="8488784" y="1708240"/>
            <a:ext cx="3703216" cy="5149760"/>
          </a:xfrm>
          <a:prstGeom prst="rect">
            <a:avLst/>
          </a:prstGeom>
        </p:spPr>
        <p:txBody>
          <a:bodyPr/>
          <a:lstStyle/>
          <a:p>
            <a:endParaRPr lang="id-ID"/>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4_Custom Layout">
    <p:spTree>
      <p:nvGrpSpPr>
        <p:cNvPr id="1" name=""/>
        <p:cNvGrpSpPr/>
        <p:nvPr/>
      </p:nvGrpSpPr>
      <p:grpSpPr>
        <a:xfrm>
          <a:off x="0" y="0"/>
          <a:ext cx="0" cy="0"/>
          <a:chOff x="0" y="0"/>
          <a:chExt cx="0" cy="0"/>
        </a:xfrm>
      </p:grpSpPr>
      <p:sp>
        <p:nvSpPr>
          <p:cNvPr id="6" name="Picture Placeholder 2"/>
          <p:cNvSpPr>
            <a:spLocks noGrp="1"/>
          </p:cNvSpPr>
          <p:nvPr>
            <p:ph type="pic" sz="quarter" idx="16"/>
          </p:nvPr>
        </p:nvSpPr>
        <p:spPr>
          <a:xfrm>
            <a:off x="1086862" y="0"/>
            <a:ext cx="3008519" cy="4615537"/>
          </a:xfrm>
          <a:prstGeom prst="rect">
            <a:avLst/>
          </a:prstGeom>
        </p:spPr>
        <p:txBody>
          <a:bodyPr/>
          <a:lstStyle/>
          <a:p>
            <a:endParaRPr lang="id-ID" dirty="0"/>
          </a:p>
        </p:txBody>
      </p:sp>
      <p:sp>
        <p:nvSpPr>
          <p:cNvPr id="7" name="Picture Placeholder 2"/>
          <p:cNvSpPr>
            <a:spLocks noGrp="1"/>
          </p:cNvSpPr>
          <p:nvPr>
            <p:ph type="pic" sz="quarter" idx="17"/>
          </p:nvPr>
        </p:nvSpPr>
        <p:spPr>
          <a:xfrm>
            <a:off x="4591739" y="0"/>
            <a:ext cx="3008519" cy="6858000"/>
          </a:xfrm>
          <a:prstGeom prst="rect">
            <a:avLst/>
          </a:prstGeom>
        </p:spPr>
        <p:txBody>
          <a:bodyPr/>
          <a:lstStyle/>
          <a:p>
            <a:endParaRPr lang="id-ID" dirty="0"/>
          </a:p>
        </p:txBody>
      </p:sp>
      <p:sp>
        <p:nvSpPr>
          <p:cNvPr id="8" name="Picture Placeholder 2"/>
          <p:cNvSpPr>
            <a:spLocks noGrp="1"/>
          </p:cNvSpPr>
          <p:nvPr>
            <p:ph type="pic" sz="quarter" idx="18"/>
          </p:nvPr>
        </p:nvSpPr>
        <p:spPr>
          <a:xfrm>
            <a:off x="8096617" y="1"/>
            <a:ext cx="3008519" cy="4615542"/>
          </a:xfrm>
          <a:prstGeom prst="rect">
            <a:avLst/>
          </a:prstGeom>
        </p:spPr>
        <p:txBody>
          <a:bodyPr/>
          <a:lstStyle/>
          <a:p>
            <a:endParaRPr lang="id-ID" dirty="0"/>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空白">
    <p:bg>
      <p:bgPr>
        <a:gradFill>
          <a:gsLst>
            <a:gs pos="0">
              <a:srgbClr val="26272A"/>
            </a:gs>
            <a:gs pos="80000">
              <a:srgbClr val="051325"/>
            </a:gs>
          </a:gsLst>
          <a:lin ang="18600000" scaled="0"/>
        </a:gradFill>
        <a:effectLst/>
      </p:bgPr>
    </p:bg>
    <p:spTree>
      <p:nvGrpSpPr>
        <p:cNvPr id="1" name=""/>
        <p:cNvGrpSpPr/>
        <p:nvPr/>
      </p:nvGrpSpPr>
      <p:grpSpPr>
        <a:xfrm>
          <a:off x="0" y="0"/>
          <a:ext cx="0" cy="0"/>
          <a:chOff x="0" y="0"/>
          <a:chExt cx="0" cy="0"/>
        </a:xfrm>
      </p:grpSpPr>
      <p:sp>
        <p:nvSpPr>
          <p:cNvPr id="6" name="图片占位符 5"/>
          <p:cNvSpPr>
            <a:spLocks noGrp="1"/>
          </p:cNvSpPr>
          <p:nvPr>
            <p:ph type="pic" sz="quarter" idx="13"/>
          </p:nvPr>
        </p:nvSpPr>
        <p:spPr>
          <a:xfrm>
            <a:off x="0" y="0"/>
            <a:ext cx="12192000" cy="6858000"/>
          </a:xfrm>
          <a:prstGeom prst="rect">
            <a:avLst/>
          </a:prstGeom>
        </p:spPr>
        <p:txBody>
          <a:bodyPr/>
          <a:lstStyle/>
          <a:p>
            <a:endParaRPr lang="zh-CN" altLang="en-US"/>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6_Main Slide">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xfrm>
            <a:off x="11679642" y="6258818"/>
            <a:ext cx="130557" cy="158751"/>
          </a:xfrm>
          <a:prstGeom prst="rect">
            <a:avLst/>
          </a:prstGeom>
        </p:spPr>
        <p:txBody>
          <a:bodyPr/>
          <a:lstStyle/>
          <a:p>
            <a:fld id="{86CB4B4D-7CA3-9044-876B-883B54F8677D}" type="slidenum">
              <a:rPr/>
            </a:fld>
            <a:endParaRPr/>
          </a:p>
        </p:txBody>
      </p:sp>
      <p:sp>
        <p:nvSpPr>
          <p:cNvPr id="5" name="Picture Placeholder 2"/>
          <p:cNvSpPr>
            <a:spLocks noGrp="1"/>
          </p:cNvSpPr>
          <p:nvPr>
            <p:ph type="pic" sz="quarter" idx="19"/>
          </p:nvPr>
        </p:nvSpPr>
        <p:spPr>
          <a:xfrm>
            <a:off x="0" y="1591056"/>
            <a:ext cx="12186841" cy="4376506"/>
          </a:xfrm>
          <a:prstGeom prst="rect">
            <a:avLst/>
          </a:prstGeom>
          <a:solidFill>
            <a:schemeClr val="bg1">
              <a:lumMod val="95000"/>
            </a:schemeClr>
          </a:solidFill>
        </p:spPr>
        <p:txBody>
          <a:bodyPr/>
          <a:lstStyle>
            <a:lvl1pPr>
              <a:defRPr sz="1000"/>
            </a:lvl1pPr>
          </a:lstStyle>
          <a:p>
            <a:endParaRPr lang="en-US"/>
          </a:p>
        </p:txBody>
      </p:sp>
    </p:spTree>
  </p:cSld>
  <p:clrMapOvr>
    <a:masterClrMapping/>
  </p:clrMapOvr>
  <p:transition spd="med"/>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8_Main Slide">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xfrm>
            <a:off x="11679642" y="6258818"/>
            <a:ext cx="130557" cy="158751"/>
          </a:xfrm>
          <a:prstGeom prst="rect">
            <a:avLst/>
          </a:prstGeom>
        </p:spPr>
        <p:txBody>
          <a:bodyPr/>
          <a:lstStyle/>
          <a:p>
            <a:fld id="{86CB4B4D-7CA3-9044-876B-883B54F8677D}" type="slidenum">
              <a:rPr/>
            </a:fld>
            <a:endParaRPr/>
          </a:p>
        </p:txBody>
      </p:sp>
      <p:sp>
        <p:nvSpPr>
          <p:cNvPr id="6" name="Picture Placeholder 2"/>
          <p:cNvSpPr>
            <a:spLocks noGrp="1"/>
          </p:cNvSpPr>
          <p:nvPr>
            <p:ph type="pic" sz="quarter" idx="15"/>
          </p:nvPr>
        </p:nvSpPr>
        <p:spPr>
          <a:xfrm>
            <a:off x="4953049" y="889000"/>
            <a:ext cx="3175000" cy="5080000"/>
          </a:xfrm>
          <a:prstGeom prst="rect">
            <a:avLst/>
          </a:prstGeom>
          <a:solidFill>
            <a:schemeClr val="bg1">
              <a:lumMod val="95000"/>
            </a:schemeClr>
          </a:solidFill>
        </p:spPr>
        <p:txBody>
          <a:bodyPr/>
          <a:lstStyle>
            <a:lvl1pPr>
              <a:defRPr sz="1000"/>
            </a:lvl1pPr>
          </a:lstStyle>
          <a:p>
            <a:endParaRPr lang="en-US"/>
          </a:p>
        </p:txBody>
      </p:sp>
      <p:sp>
        <p:nvSpPr>
          <p:cNvPr id="7" name="Picture Placeholder 2"/>
          <p:cNvSpPr>
            <a:spLocks noGrp="1"/>
          </p:cNvSpPr>
          <p:nvPr>
            <p:ph type="pic" sz="quarter" idx="16"/>
          </p:nvPr>
        </p:nvSpPr>
        <p:spPr>
          <a:xfrm>
            <a:off x="8128049" y="889000"/>
            <a:ext cx="3175001" cy="5080000"/>
          </a:xfrm>
          <a:prstGeom prst="rect">
            <a:avLst/>
          </a:prstGeom>
          <a:solidFill>
            <a:schemeClr val="bg1">
              <a:lumMod val="95000"/>
            </a:schemeClr>
          </a:solidFill>
        </p:spPr>
        <p:txBody>
          <a:bodyPr/>
          <a:lstStyle>
            <a:lvl1pPr>
              <a:defRPr sz="1000"/>
            </a:lvl1pPr>
          </a:lstStyle>
          <a:p>
            <a:endParaRPr lang="en-US"/>
          </a:p>
        </p:txBody>
      </p:sp>
    </p:spTree>
  </p:cSld>
  <p:clrMapOvr>
    <a:masterClrMapping/>
  </p:clrMapOvr>
  <p:transition spd="med"/>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7_Main Slide">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xfrm>
            <a:off x="11679642" y="6258818"/>
            <a:ext cx="130557" cy="158751"/>
          </a:xfrm>
          <a:prstGeom prst="rect">
            <a:avLst/>
          </a:prstGeom>
        </p:spPr>
        <p:txBody>
          <a:bodyPr/>
          <a:lstStyle/>
          <a:p>
            <a:fld id="{86CB4B4D-7CA3-9044-876B-883B54F8677D}" type="slidenum">
              <a:rPr/>
            </a:fld>
            <a:endParaRPr/>
          </a:p>
        </p:txBody>
      </p:sp>
      <p:sp>
        <p:nvSpPr>
          <p:cNvPr id="6" name="Picture Placeholder 2"/>
          <p:cNvSpPr>
            <a:spLocks noGrp="1"/>
          </p:cNvSpPr>
          <p:nvPr>
            <p:ph type="pic" sz="quarter" idx="19"/>
          </p:nvPr>
        </p:nvSpPr>
        <p:spPr>
          <a:xfrm>
            <a:off x="883840" y="1682496"/>
            <a:ext cx="5209630" cy="4285066"/>
          </a:xfrm>
          <a:prstGeom prst="rect">
            <a:avLst/>
          </a:prstGeom>
          <a:solidFill>
            <a:schemeClr val="bg1">
              <a:lumMod val="95000"/>
            </a:schemeClr>
          </a:solidFill>
        </p:spPr>
        <p:txBody>
          <a:bodyPr/>
          <a:lstStyle>
            <a:lvl1pPr>
              <a:defRPr sz="1000"/>
            </a:lvl1pPr>
          </a:lstStyle>
          <a:p>
            <a:endParaRPr lang="en-US"/>
          </a:p>
        </p:txBody>
      </p:sp>
      <p:sp>
        <p:nvSpPr>
          <p:cNvPr id="7" name="Picture Placeholder 2"/>
          <p:cNvSpPr>
            <a:spLocks noGrp="1"/>
          </p:cNvSpPr>
          <p:nvPr>
            <p:ph type="pic" sz="quarter" idx="20"/>
          </p:nvPr>
        </p:nvSpPr>
        <p:spPr>
          <a:xfrm>
            <a:off x="6098531" y="1682496"/>
            <a:ext cx="5209630" cy="4285066"/>
          </a:xfrm>
          <a:prstGeom prst="rect">
            <a:avLst/>
          </a:prstGeom>
          <a:solidFill>
            <a:schemeClr val="bg1">
              <a:lumMod val="95000"/>
            </a:schemeClr>
          </a:solidFill>
        </p:spPr>
        <p:txBody>
          <a:bodyPr/>
          <a:lstStyle>
            <a:lvl1pPr>
              <a:defRPr sz="1000"/>
            </a:lvl1pPr>
          </a:lstStyle>
          <a:p>
            <a:endParaRPr lang="en-US"/>
          </a:p>
        </p:txBody>
      </p:sp>
    </p:spTree>
  </p:cSld>
  <p:clrMapOvr>
    <a:masterClrMapping/>
  </p:clrMapOvr>
  <p:transition spd="med"/>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1_Main Slide">
    <p:spTree>
      <p:nvGrpSpPr>
        <p:cNvPr id="1" name=""/>
        <p:cNvGrpSpPr/>
        <p:nvPr/>
      </p:nvGrpSpPr>
      <p:grpSpPr>
        <a:xfrm>
          <a:off x="0" y="0"/>
          <a:ext cx="0" cy="0"/>
          <a:chOff x="0" y="0"/>
          <a:chExt cx="0" cy="0"/>
        </a:xfrm>
      </p:grpSpPr>
      <p:sp>
        <p:nvSpPr>
          <p:cNvPr id="14" name="Slide Number"/>
          <p:cNvSpPr txBox="1">
            <a:spLocks noGrp="1"/>
          </p:cNvSpPr>
          <p:nvPr>
            <p:ph type="sldNum" sz="quarter" idx="2"/>
          </p:nvPr>
        </p:nvSpPr>
        <p:spPr>
          <a:xfrm>
            <a:off x="11679642" y="6258818"/>
            <a:ext cx="130557" cy="158751"/>
          </a:xfrm>
          <a:prstGeom prst="rect">
            <a:avLst/>
          </a:prstGeom>
        </p:spPr>
        <p:txBody>
          <a:bodyPr/>
          <a:lstStyle/>
          <a:p>
            <a:fld id="{86CB4B4D-7CA3-9044-876B-883B54F8677D}" type="slidenum">
              <a:rPr/>
            </a:fld>
            <a:endParaRPr/>
          </a:p>
        </p:txBody>
      </p:sp>
      <p:sp>
        <p:nvSpPr>
          <p:cNvPr id="8" name="Picture Placeholder 2"/>
          <p:cNvSpPr>
            <a:spLocks noGrp="1"/>
          </p:cNvSpPr>
          <p:nvPr>
            <p:ph type="pic" sz="quarter" idx="14"/>
          </p:nvPr>
        </p:nvSpPr>
        <p:spPr>
          <a:xfrm>
            <a:off x="883841" y="2232645"/>
            <a:ext cx="2540000" cy="2508250"/>
          </a:xfrm>
          <a:prstGeom prst="rect">
            <a:avLst/>
          </a:prstGeom>
          <a:solidFill>
            <a:schemeClr val="bg1">
              <a:lumMod val="95000"/>
            </a:schemeClr>
          </a:solidFill>
        </p:spPr>
        <p:txBody>
          <a:bodyPr/>
          <a:lstStyle>
            <a:lvl1pPr>
              <a:defRPr sz="1000"/>
            </a:lvl1pPr>
          </a:lstStyle>
          <a:p>
            <a:endParaRPr lang="en-US"/>
          </a:p>
        </p:txBody>
      </p:sp>
      <p:sp>
        <p:nvSpPr>
          <p:cNvPr id="9" name="Picture Placeholder 2"/>
          <p:cNvSpPr>
            <a:spLocks noGrp="1"/>
          </p:cNvSpPr>
          <p:nvPr>
            <p:ph type="pic" sz="quarter" idx="15"/>
          </p:nvPr>
        </p:nvSpPr>
        <p:spPr>
          <a:xfrm>
            <a:off x="3510381" y="2232645"/>
            <a:ext cx="2540000" cy="2508250"/>
          </a:xfrm>
          <a:prstGeom prst="rect">
            <a:avLst/>
          </a:prstGeom>
          <a:solidFill>
            <a:schemeClr val="bg1">
              <a:lumMod val="95000"/>
            </a:schemeClr>
          </a:solidFill>
        </p:spPr>
        <p:txBody>
          <a:bodyPr/>
          <a:lstStyle>
            <a:lvl1pPr>
              <a:defRPr sz="1000"/>
            </a:lvl1pPr>
          </a:lstStyle>
          <a:p>
            <a:endParaRPr lang="en-US"/>
          </a:p>
        </p:txBody>
      </p:sp>
      <p:sp>
        <p:nvSpPr>
          <p:cNvPr id="10" name="Picture Placeholder 2"/>
          <p:cNvSpPr>
            <a:spLocks noGrp="1"/>
          </p:cNvSpPr>
          <p:nvPr>
            <p:ph type="pic" sz="quarter" idx="16"/>
          </p:nvPr>
        </p:nvSpPr>
        <p:spPr>
          <a:xfrm>
            <a:off x="6136510" y="2232645"/>
            <a:ext cx="2540000" cy="2508250"/>
          </a:xfrm>
          <a:prstGeom prst="rect">
            <a:avLst/>
          </a:prstGeom>
          <a:solidFill>
            <a:schemeClr val="bg1">
              <a:lumMod val="95000"/>
            </a:schemeClr>
          </a:solidFill>
        </p:spPr>
        <p:txBody>
          <a:bodyPr/>
          <a:lstStyle>
            <a:lvl1pPr>
              <a:defRPr sz="1000"/>
            </a:lvl1pPr>
          </a:lstStyle>
          <a:p>
            <a:endParaRPr lang="en-US"/>
          </a:p>
        </p:txBody>
      </p:sp>
      <p:sp>
        <p:nvSpPr>
          <p:cNvPr id="11" name="Picture Placeholder 2"/>
          <p:cNvSpPr>
            <a:spLocks noGrp="1"/>
          </p:cNvSpPr>
          <p:nvPr>
            <p:ph type="pic" sz="quarter" idx="17"/>
          </p:nvPr>
        </p:nvSpPr>
        <p:spPr>
          <a:xfrm>
            <a:off x="8763051" y="2232645"/>
            <a:ext cx="2540000" cy="2508250"/>
          </a:xfrm>
          <a:prstGeom prst="rect">
            <a:avLst/>
          </a:prstGeom>
          <a:solidFill>
            <a:schemeClr val="bg1">
              <a:lumMod val="95000"/>
            </a:schemeClr>
          </a:solidFill>
        </p:spPr>
        <p:txBody>
          <a:bodyPr/>
          <a:lstStyle>
            <a:lvl1pPr>
              <a:defRPr sz="1000"/>
            </a:lvl1pPr>
          </a:lstStyle>
          <a:p>
            <a:endParaRPr lang="en-US"/>
          </a:p>
        </p:txBody>
      </p:sp>
    </p:spTree>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7048500" y="0"/>
            <a:ext cx="5143500" cy="6858000"/>
          </a:xfrm>
          <a:prstGeom prst="rect">
            <a:avLst/>
          </a:prstGeom>
        </p:spPr>
        <p:txBody>
          <a:bodyPr/>
          <a:lstStyle/>
          <a:p>
            <a:endParaRPr lang="id-ID" dirty="0"/>
          </a:p>
        </p:txBody>
      </p:sp>
      <p:sp>
        <p:nvSpPr>
          <p:cNvPr id="4" name="Picture Placeholder 2"/>
          <p:cNvSpPr>
            <a:spLocks noGrp="1"/>
          </p:cNvSpPr>
          <p:nvPr>
            <p:ph type="pic" sz="quarter" idx="12"/>
          </p:nvPr>
        </p:nvSpPr>
        <p:spPr>
          <a:xfrm>
            <a:off x="610721" y="738186"/>
            <a:ext cx="2781300" cy="1647825"/>
          </a:xfrm>
          <a:prstGeom prst="rect">
            <a:avLst/>
          </a:prstGeom>
        </p:spPr>
        <p:txBody>
          <a:bodyPr/>
          <a:lstStyle/>
          <a:p>
            <a:endParaRPr lang="id-ID" dirty="0"/>
          </a:p>
        </p:txBody>
      </p:sp>
      <p:sp>
        <p:nvSpPr>
          <p:cNvPr id="5" name="Picture Placeholder 2"/>
          <p:cNvSpPr>
            <a:spLocks noGrp="1"/>
          </p:cNvSpPr>
          <p:nvPr>
            <p:ph type="pic" sz="quarter" idx="13"/>
          </p:nvPr>
        </p:nvSpPr>
        <p:spPr>
          <a:xfrm>
            <a:off x="3620621" y="738186"/>
            <a:ext cx="2781300" cy="1647825"/>
          </a:xfrm>
          <a:prstGeom prst="rect">
            <a:avLst/>
          </a:prstGeom>
        </p:spPr>
        <p:txBody>
          <a:bodyPr/>
          <a:lstStyle/>
          <a:p>
            <a:endParaRPr lang="id-ID" dirty="0"/>
          </a:p>
        </p:txBody>
      </p:sp>
      <p:sp>
        <p:nvSpPr>
          <p:cNvPr id="6" name="Picture Placeholder 2"/>
          <p:cNvSpPr>
            <a:spLocks noGrp="1"/>
          </p:cNvSpPr>
          <p:nvPr>
            <p:ph type="pic" sz="quarter" idx="14"/>
          </p:nvPr>
        </p:nvSpPr>
        <p:spPr>
          <a:xfrm>
            <a:off x="610721" y="2605087"/>
            <a:ext cx="2781300" cy="1647825"/>
          </a:xfrm>
          <a:prstGeom prst="rect">
            <a:avLst/>
          </a:prstGeom>
        </p:spPr>
        <p:txBody>
          <a:bodyPr/>
          <a:lstStyle/>
          <a:p>
            <a:endParaRPr lang="id-ID" dirty="0"/>
          </a:p>
        </p:txBody>
      </p:sp>
      <p:sp>
        <p:nvSpPr>
          <p:cNvPr id="7" name="Picture Placeholder 2"/>
          <p:cNvSpPr>
            <a:spLocks noGrp="1"/>
          </p:cNvSpPr>
          <p:nvPr>
            <p:ph type="pic" sz="quarter" idx="15"/>
          </p:nvPr>
        </p:nvSpPr>
        <p:spPr>
          <a:xfrm>
            <a:off x="3620621" y="2605087"/>
            <a:ext cx="2781300" cy="1647825"/>
          </a:xfrm>
          <a:prstGeom prst="rect">
            <a:avLst/>
          </a:prstGeom>
        </p:spPr>
        <p:txBody>
          <a:bodyPr/>
          <a:lstStyle/>
          <a:p>
            <a:endParaRPr lang="id-ID" dirty="0"/>
          </a:p>
        </p:txBody>
      </p:sp>
      <p:sp>
        <p:nvSpPr>
          <p:cNvPr id="8" name="Picture Placeholder 2"/>
          <p:cNvSpPr>
            <a:spLocks noGrp="1"/>
          </p:cNvSpPr>
          <p:nvPr>
            <p:ph type="pic" sz="quarter" idx="16"/>
          </p:nvPr>
        </p:nvSpPr>
        <p:spPr>
          <a:xfrm>
            <a:off x="610721" y="4471988"/>
            <a:ext cx="2781300" cy="1647825"/>
          </a:xfrm>
          <a:prstGeom prst="rect">
            <a:avLst/>
          </a:prstGeom>
        </p:spPr>
        <p:txBody>
          <a:bodyPr/>
          <a:lstStyle/>
          <a:p>
            <a:endParaRPr lang="id-ID" dirty="0"/>
          </a:p>
        </p:txBody>
      </p:sp>
      <p:sp>
        <p:nvSpPr>
          <p:cNvPr id="9" name="Picture Placeholder 2"/>
          <p:cNvSpPr>
            <a:spLocks noGrp="1"/>
          </p:cNvSpPr>
          <p:nvPr>
            <p:ph type="pic" sz="quarter" idx="17"/>
          </p:nvPr>
        </p:nvSpPr>
        <p:spPr>
          <a:xfrm>
            <a:off x="3620621" y="4471988"/>
            <a:ext cx="2781300" cy="1647825"/>
          </a:xfrm>
          <a:prstGeom prst="rect">
            <a:avLst/>
          </a:prstGeom>
        </p:spPr>
        <p:txBody>
          <a:bodyPr/>
          <a:lstStyle/>
          <a:p>
            <a:endParaRPr lang="id-ID"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3606800"/>
            <a:ext cx="12192000" cy="3251200"/>
          </a:xfrm>
          <a:prstGeom prst="rect">
            <a:avLst/>
          </a:prstGeom>
        </p:spPr>
        <p:txBody>
          <a:bodyPr/>
          <a:lstStyle/>
          <a:p>
            <a:endParaRPr lang="id-ID" dirty="0"/>
          </a:p>
        </p:txBody>
      </p:sp>
      <p:sp>
        <p:nvSpPr>
          <p:cNvPr id="4" name="Picture Placeholder 2"/>
          <p:cNvSpPr>
            <a:spLocks noGrp="1"/>
          </p:cNvSpPr>
          <p:nvPr>
            <p:ph type="pic" sz="quarter" idx="12"/>
          </p:nvPr>
        </p:nvSpPr>
        <p:spPr>
          <a:xfrm>
            <a:off x="-579" y="974276"/>
            <a:ext cx="2781300" cy="1647825"/>
          </a:xfrm>
          <a:prstGeom prst="rect">
            <a:avLst/>
          </a:prstGeom>
        </p:spPr>
        <p:txBody>
          <a:bodyPr/>
          <a:lstStyle/>
          <a:p>
            <a:endParaRPr lang="id-ID" dirty="0"/>
          </a:p>
        </p:txBody>
      </p:sp>
      <p:sp>
        <p:nvSpPr>
          <p:cNvPr id="5" name="Picture Placeholder 2"/>
          <p:cNvSpPr>
            <a:spLocks noGrp="1"/>
          </p:cNvSpPr>
          <p:nvPr>
            <p:ph type="pic" sz="quarter" idx="13"/>
          </p:nvPr>
        </p:nvSpPr>
        <p:spPr>
          <a:xfrm>
            <a:off x="3144815" y="974275"/>
            <a:ext cx="2781300" cy="1647825"/>
          </a:xfrm>
          <a:prstGeom prst="rect">
            <a:avLst/>
          </a:prstGeom>
        </p:spPr>
        <p:txBody>
          <a:bodyPr/>
          <a:lstStyle/>
          <a:p>
            <a:endParaRPr lang="id-ID" dirty="0"/>
          </a:p>
        </p:txBody>
      </p:sp>
      <p:sp>
        <p:nvSpPr>
          <p:cNvPr id="6" name="Picture Placeholder 2"/>
          <p:cNvSpPr>
            <a:spLocks noGrp="1"/>
          </p:cNvSpPr>
          <p:nvPr>
            <p:ph type="pic" sz="quarter" idx="14"/>
          </p:nvPr>
        </p:nvSpPr>
        <p:spPr>
          <a:xfrm>
            <a:off x="6295923" y="974276"/>
            <a:ext cx="2781300" cy="1647825"/>
          </a:xfrm>
          <a:prstGeom prst="rect">
            <a:avLst/>
          </a:prstGeom>
        </p:spPr>
        <p:txBody>
          <a:bodyPr/>
          <a:lstStyle/>
          <a:p>
            <a:endParaRPr lang="id-ID" dirty="0"/>
          </a:p>
        </p:txBody>
      </p:sp>
      <p:sp>
        <p:nvSpPr>
          <p:cNvPr id="7" name="Picture Placeholder 2"/>
          <p:cNvSpPr>
            <a:spLocks noGrp="1"/>
          </p:cNvSpPr>
          <p:nvPr>
            <p:ph type="pic" sz="quarter" idx="15"/>
          </p:nvPr>
        </p:nvSpPr>
        <p:spPr>
          <a:xfrm>
            <a:off x="9441317" y="974275"/>
            <a:ext cx="2781300" cy="1647825"/>
          </a:xfrm>
          <a:prstGeom prst="rect">
            <a:avLst/>
          </a:prstGeom>
        </p:spPr>
        <p:txBody>
          <a:bodyPr/>
          <a:lstStyle/>
          <a:p>
            <a:endParaRPr lang="id-ID"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8" name="Picture Placeholder 2"/>
          <p:cNvSpPr>
            <a:spLocks noGrp="1"/>
          </p:cNvSpPr>
          <p:nvPr>
            <p:ph type="pic" sz="quarter" idx="12"/>
          </p:nvPr>
        </p:nvSpPr>
        <p:spPr>
          <a:xfrm>
            <a:off x="7612284" y="3375699"/>
            <a:ext cx="3042212" cy="1497243"/>
          </a:xfrm>
          <a:prstGeom prst="rect">
            <a:avLst/>
          </a:prstGeom>
        </p:spPr>
        <p:txBody>
          <a:bodyPr/>
          <a:lstStyle/>
          <a:p>
            <a:endParaRPr lang="id-ID" dirty="0"/>
          </a:p>
        </p:txBody>
      </p:sp>
      <p:sp>
        <p:nvSpPr>
          <p:cNvPr id="7" name="Picture Placeholder 2"/>
          <p:cNvSpPr>
            <a:spLocks noGrp="1"/>
          </p:cNvSpPr>
          <p:nvPr>
            <p:ph type="pic" sz="quarter" idx="11"/>
          </p:nvPr>
        </p:nvSpPr>
        <p:spPr>
          <a:xfrm>
            <a:off x="7612284" y="1713053"/>
            <a:ext cx="3042212" cy="1497243"/>
          </a:xfrm>
          <a:prstGeom prst="rect">
            <a:avLst/>
          </a:prstGeom>
        </p:spPr>
        <p:txBody>
          <a:bodyPr/>
          <a:lstStyle/>
          <a:p>
            <a:endParaRPr lang="id-ID" dirty="0"/>
          </a:p>
        </p:txBody>
      </p:sp>
      <p:sp>
        <p:nvSpPr>
          <p:cNvPr id="6" name="Picture Placeholder 2"/>
          <p:cNvSpPr>
            <a:spLocks noGrp="1"/>
          </p:cNvSpPr>
          <p:nvPr>
            <p:ph type="pic" sz="quarter" idx="10"/>
          </p:nvPr>
        </p:nvSpPr>
        <p:spPr>
          <a:xfrm>
            <a:off x="1358096" y="1713053"/>
            <a:ext cx="6096000" cy="3159889"/>
          </a:xfrm>
          <a:prstGeom prst="rect">
            <a:avLst/>
          </a:prstGeom>
        </p:spPr>
        <p:txBody>
          <a:bodyPr/>
          <a:lstStyle/>
          <a:p>
            <a:endParaRPr lang="id-ID" dirty="0"/>
          </a:p>
        </p:txBody>
      </p:sp>
      <p:sp>
        <p:nvSpPr>
          <p:cNvPr id="9" name="Picture Placeholder 2"/>
          <p:cNvSpPr>
            <a:spLocks noGrp="1"/>
          </p:cNvSpPr>
          <p:nvPr>
            <p:ph type="pic" sz="quarter" idx="13"/>
          </p:nvPr>
        </p:nvSpPr>
        <p:spPr>
          <a:xfrm>
            <a:off x="7618072" y="1713053"/>
            <a:ext cx="3042212" cy="1497243"/>
          </a:xfrm>
          <a:prstGeom prst="rect">
            <a:avLst/>
          </a:prstGeom>
        </p:spPr>
        <p:txBody>
          <a:bodyPr/>
          <a:lstStyle/>
          <a:p>
            <a:endParaRPr lang="id-ID" dirty="0"/>
          </a:p>
        </p:txBody>
      </p:sp>
      <p:sp>
        <p:nvSpPr>
          <p:cNvPr id="10" name="Picture Placeholder 2"/>
          <p:cNvSpPr>
            <a:spLocks noGrp="1"/>
          </p:cNvSpPr>
          <p:nvPr>
            <p:ph type="pic" sz="quarter" idx="14"/>
          </p:nvPr>
        </p:nvSpPr>
        <p:spPr>
          <a:xfrm>
            <a:off x="7618072" y="3375699"/>
            <a:ext cx="3042212" cy="1497243"/>
          </a:xfrm>
          <a:prstGeom prst="rect">
            <a:avLst/>
          </a:prstGeom>
        </p:spPr>
        <p:txBody>
          <a:bodyPr/>
          <a:lstStyle/>
          <a:p>
            <a:endParaRPr lang="id-ID"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4" name="Picture Placeholder 2"/>
          <p:cNvSpPr>
            <a:spLocks noGrp="1"/>
          </p:cNvSpPr>
          <p:nvPr>
            <p:ph type="pic" sz="quarter" idx="10"/>
          </p:nvPr>
        </p:nvSpPr>
        <p:spPr>
          <a:xfrm>
            <a:off x="1369907" y="0"/>
            <a:ext cx="6755521" cy="6858000"/>
          </a:xfrm>
          <a:prstGeom prst="rect">
            <a:avLst/>
          </a:prstGeom>
        </p:spPr>
        <p:txBody>
          <a:bodyPr/>
          <a:lstStyle/>
          <a:p>
            <a:endParaRPr lang="id-ID"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8" name="Picture Placeholder 2"/>
          <p:cNvSpPr>
            <a:spLocks noGrp="1"/>
          </p:cNvSpPr>
          <p:nvPr>
            <p:ph type="pic" sz="quarter" idx="11"/>
          </p:nvPr>
        </p:nvSpPr>
        <p:spPr>
          <a:xfrm>
            <a:off x="703014" y="4166886"/>
            <a:ext cx="3315910" cy="2691114"/>
          </a:xfrm>
          <a:prstGeom prst="rect">
            <a:avLst/>
          </a:prstGeom>
        </p:spPr>
        <p:txBody>
          <a:bodyPr/>
          <a:lstStyle/>
          <a:p>
            <a:endParaRPr lang="id-ID" dirty="0"/>
          </a:p>
        </p:txBody>
      </p:sp>
      <p:sp>
        <p:nvSpPr>
          <p:cNvPr id="9" name="Picture Placeholder 2"/>
          <p:cNvSpPr>
            <a:spLocks noGrp="1"/>
          </p:cNvSpPr>
          <p:nvPr>
            <p:ph type="pic" sz="quarter" idx="12"/>
          </p:nvPr>
        </p:nvSpPr>
        <p:spPr>
          <a:xfrm>
            <a:off x="4428978" y="4166886"/>
            <a:ext cx="3315910" cy="2691114"/>
          </a:xfrm>
          <a:prstGeom prst="rect">
            <a:avLst/>
          </a:prstGeom>
        </p:spPr>
        <p:txBody>
          <a:bodyPr/>
          <a:lstStyle/>
          <a:p>
            <a:endParaRPr lang="id-ID" dirty="0"/>
          </a:p>
        </p:txBody>
      </p:sp>
      <p:sp>
        <p:nvSpPr>
          <p:cNvPr id="10" name="Picture Placeholder 2"/>
          <p:cNvSpPr>
            <a:spLocks noGrp="1"/>
          </p:cNvSpPr>
          <p:nvPr>
            <p:ph type="pic" sz="quarter" idx="13"/>
          </p:nvPr>
        </p:nvSpPr>
        <p:spPr>
          <a:xfrm>
            <a:off x="8154942" y="4166886"/>
            <a:ext cx="3315910" cy="2691114"/>
          </a:xfrm>
          <a:prstGeom prst="rect">
            <a:avLst/>
          </a:prstGeom>
        </p:spPr>
        <p:txBody>
          <a:bodyPr/>
          <a:lstStyle/>
          <a:p>
            <a:endParaRPr lang="id-ID" dirty="0"/>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8_Custom Layout">
    <p:spTree>
      <p:nvGrpSpPr>
        <p:cNvPr id="1" name=""/>
        <p:cNvGrpSpPr/>
        <p:nvPr/>
      </p:nvGrpSpPr>
      <p:grpSpPr>
        <a:xfrm>
          <a:off x="0" y="0"/>
          <a:ext cx="0" cy="0"/>
          <a:chOff x="0" y="0"/>
          <a:chExt cx="0" cy="0"/>
        </a:xfrm>
      </p:grpSpPr>
      <p:sp>
        <p:nvSpPr>
          <p:cNvPr id="7" name="Picture Placeholder 2"/>
          <p:cNvSpPr>
            <a:spLocks noGrp="1"/>
          </p:cNvSpPr>
          <p:nvPr>
            <p:ph type="pic" sz="quarter" idx="11"/>
          </p:nvPr>
        </p:nvSpPr>
        <p:spPr>
          <a:xfrm>
            <a:off x="0" y="0"/>
            <a:ext cx="3048000" cy="6858000"/>
          </a:xfrm>
          <a:prstGeom prst="rect">
            <a:avLst/>
          </a:prstGeom>
        </p:spPr>
        <p:txBody>
          <a:bodyPr/>
          <a:lstStyle/>
          <a:p>
            <a:endParaRPr lang="id-ID" dirty="0"/>
          </a:p>
        </p:txBody>
      </p:sp>
      <p:sp>
        <p:nvSpPr>
          <p:cNvPr id="8" name="Picture Placeholder 2"/>
          <p:cNvSpPr>
            <a:spLocks noGrp="1"/>
          </p:cNvSpPr>
          <p:nvPr>
            <p:ph type="pic" sz="quarter" idx="12"/>
          </p:nvPr>
        </p:nvSpPr>
        <p:spPr>
          <a:xfrm>
            <a:off x="3048000" y="0"/>
            <a:ext cx="3048000" cy="6858000"/>
          </a:xfrm>
          <a:prstGeom prst="rect">
            <a:avLst/>
          </a:prstGeom>
        </p:spPr>
        <p:txBody>
          <a:bodyPr/>
          <a:lstStyle/>
          <a:p>
            <a:endParaRPr lang="id-ID" dirty="0"/>
          </a:p>
        </p:txBody>
      </p:sp>
      <p:sp>
        <p:nvSpPr>
          <p:cNvPr id="9" name="Picture Placeholder 2"/>
          <p:cNvSpPr>
            <a:spLocks noGrp="1"/>
          </p:cNvSpPr>
          <p:nvPr>
            <p:ph type="pic" sz="quarter" idx="13"/>
          </p:nvPr>
        </p:nvSpPr>
        <p:spPr>
          <a:xfrm>
            <a:off x="6096000" y="0"/>
            <a:ext cx="3048000" cy="6858000"/>
          </a:xfrm>
          <a:prstGeom prst="rect">
            <a:avLst/>
          </a:prstGeom>
        </p:spPr>
        <p:txBody>
          <a:bodyPr/>
          <a:lstStyle/>
          <a:p>
            <a:endParaRPr lang="id-ID" dirty="0"/>
          </a:p>
        </p:txBody>
      </p:sp>
      <p:sp>
        <p:nvSpPr>
          <p:cNvPr id="10" name="Picture Placeholder 2"/>
          <p:cNvSpPr>
            <a:spLocks noGrp="1"/>
          </p:cNvSpPr>
          <p:nvPr>
            <p:ph type="pic" sz="quarter" idx="14"/>
          </p:nvPr>
        </p:nvSpPr>
        <p:spPr>
          <a:xfrm>
            <a:off x="9144000" y="0"/>
            <a:ext cx="3048000" cy="6858000"/>
          </a:xfrm>
          <a:prstGeom prst="rect">
            <a:avLst/>
          </a:prstGeom>
        </p:spPr>
        <p:txBody>
          <a:bodyPr/>
          <a:lstStyle/>
          <a:p>
            <a:endParaRPr lang="id-ID" dirty="0"/>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4_Custom Layout">
    <p:spTree>
      <p:nvGrpSpPr>
        <p:cNvPr id="1" name=""/>
        <p:cNvGrpSpPr/>
        <p:nvPr/>
      </p:nvGrpSpPr>
      <p:grpSpPr>
        <a:xfrm>
          <a:off x="0" y="0"/>
          <a:ext cx="0" cy="0"/>
          <a:chOff x="0" y="0"/>
          <a:chExt cx="0" cy="0"/>
        </a:xfrm>
      </p:grpSpPr>
      <p:sp>
        <p:nvSpPr>
          <p:cNvPr id="9" name="Picture Placeholder 2"/>
          <p:cNvSpPr>
            <a:spLocks noGrp="1"/>
          </p:cNvSpPr>
          <p:nvPr>
            <p:ph type="pic" sz="quarter" idx="11"/>
          </p:nvPr>
        </p:nvSpPr>
        <p:spPr>
          <a:xfrm>
            <a:off x="3048000" y="2330855"/>
            <a:ext cx="2286000" cy="2292408"/>
          </a:xfrm>
          <a:prstGeom prst="rect">
            <a:avLst/>
          </a:prstGeom>
        </p:spPr>
        <p:txBody>
          <a:bodyPr/>
          <a:lstStyle/>
          <a:p>
            <a:endParaRPr lang="id-ID" dirty="0"/>
          </a:p>
        </p:txBody>
      </p:sp>
      <p:sp>
        <p:nvSpPr>
          <p:cNvPr id="10" name="Picture Placeholder 2"/>
          <p:cNvSpPr>
            <a:spLocks noGrp="1"/>
          </p:cNvSpPr>
          <p:nvPr>
            <p:ph type="pic" sz="quarter" idx="12"/>
          </p:nvPr>
        </p:nvSpPr>
        <p:spPr>
          <a:xfrm>
            <a:off x="5334000" y="2335935"/>
            <a:ext cx="2286000" cy="2292408"/>
          </a:xfrm>
          <a:prstGeom prst="rect">
            <a:avLst/>
          </a:prstGeom>
        </p:spPr>
        <p:txBody>
          <a:bodyPr/>
          <a:lstStyle/>
          <a:p>
            <a:endParaRPr lang="id-ID" dirty="0"/>
          </a:p>
        </p:txBody>
      </p:sp>
      <p:sp>
        <p:nvSpPr>
          <p:cNvPr id="11" name="Picture Placeholder 2"/>
          <p:cNvSpPr>
            <a:spLocks noGrp="1"/>
          </p:cNvSpPr>
          <p:nvPr>
            <p:ph type="pic" sz="quarter" idx="13"/>
          </p:nvPr>
        </p:nvSpPr>
        <p:spPr>
          <a:xfrm>
            <a:off x="7620000" y="2335935"/>
            <a:ext cx="2286000" cy="2292408"/>
          </a:xfrm>
          <a:prstGeom prst="rect">
            <a:avLst/>
          </a:prstGeom>
        </p:spPr>
        <p:txBody>
          <a:bodyPr/>
          <a:lstStyle/>
          <a:p>
            <a:endParaRPr lang="id-ID" dirty="0"/>
          </a:p>
        </p:txBody>
      </p:sp>
      <p:sp>
        <p:nvSpPr>
          <p:cNvPr id="12" name="Picture Placeholder 2"/>
          <p:cNvSpPr>
            <a:spLocks noGrp="1"/>
          </p:cNvSpPr>
          <p:nvPr>
            <p:ph type="pic" sz="quarter" idx="14"/>
          </p:nvPr>
        </p:nvSpPr>
        <p:spPr>
          <a:xfrm>
            <a:off x="9906000" y="2341015"/>
            <a:ext cx="2286000" cy="2292408"/>
          </a:xfrm>
          <a:prstGeom prst="rect">
            <a:avLst/>
          </a:prstGeom>
        </p:spPr>
        <p:txBody>
          <a:bodyPr/>
          <a:lstStyle/>
          <a:p>
            <a:endParaRPr lang="id-ID" dirty="0"/>
          </a:p>
        </p:txBody>
      </p:sp>
      <p:sp>
        <p:nvSpPr>
          <p:cNvPr id="13" name="Picture Placeholder 2"/>
          <p:cNvSpPr>
            <a:spLocks noGrp="1"/>
          </p:cNvSpPr>
          <p:nvPr>
            <p:ph type="pic" sz="quarter" idx="15"/>
          </p:nvPr>
        </p:nvSpPr>
        <p:spPr>
          <a:xfrm>
            <a:off x="1" y="2335935"/>
            <a:ext cx="3048000" cy="2297488"/>
          </a:xfrm>
          <a:prstGeom prst="rect">
            <a:avLst/>
          </a:prstGeom>
        </p:spPr>
        <p:txBody>
          <a:bodyPr/>
          <a:lstStyle/>
          <a:p>
            <a:endParaRPr lang="id-ID" dirty="0"/>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5_Custom Layout">
    <p:spTree>
      <p:nvGrpSpPr>
        <p:cNvPr id="1" name=""/>
        <p:cNvGrpSpPr/>
        <p:nvPr/>
      </p:nvGrpSpPr>
      <p:grpSpPr>
        <a:xfrm>
          <a:off x="0" y="0"/>
          <a:ext cx="0" cy="0"/>
          <a:chOff x="0" y="0"/>
          <a:chExt cx="0" cy="0"/>
        </a:xfrm>
      </p:grpSpPr>
      <p:sp>
        <p:nvSpPr>
          <p:cNvPr id="7" name="Picture Placeholder 2"/>
          <p:cNvSpPr>
            <a:spLocks noGrp="1"/>
          </p:cNvSpPr>
          <p:nvPr>
            <p:ph type="pic" sz="quarter" idx="14"/>
          </p:nvPr>
        </p:nvSpPr>
        <p:spPr>
          <a:xfrm>
            <a:off x="740229" y="1841495"/>
            <a:ext cx="3836847" cy="3840848"/>
          </a:xfrm>
          <a:prstGeom prst="rect">
            <a:avLst/>
          </a:prstGeom>
        </p:spPr>
        <p:txBody>
          <a:bodyPr/>
          <a:lstStyle/>
          <a:p>
            <a:endParaRPr lang="id-ID" dirty="0"/>
          </a:p>
        </p:txBody>
      </p:sp>
      <p:sp>
        <p:nvSpPr>
          <p:cNvPr id="9" name="Picture Placeholder 2"/>
          <p:cNvSpPr>
            <a:spLocks noGrp="1"/>
          </p:cNvSpPr>
          <p:nvPr>
            <p:ph type="pic" sz="quarter" idx="15"/>
          </p:nvPr>
        </p:nvSpPr>
        <p:spPr>
          <a:xfrm>
            <a:off x="7614924" y="1841495"/>
            <a:ext cx="3880390" cy="3840848"/>
          </a:xfrm>
          <a:prstGeom prst="rect">
            <a:avLst/>
          </a:prstGeom>
        </p:spPr>
        <p:txBody>
          <a:bodyPr/>
          <a:lstStyle/>
          <a:p>
            <a:endParaRPr lang="id-ID" dirty="0"/>
          </a:p>
        </p:txBody>
      </p:sp>
      <p:sp>
        <p:nvSpPr>
          <p:cNvPr id="10" name="Picture Placeholder 2"/>
          <p:cNvSpPr>
            <a:spLocks noGrp="1"/>
          </p:cNvSpPr>
          <p:nvPr>
            <p:ph type="pic" sz="quarter" idx="16"/>
          </p:nvPr>
        </p:nvSpPr>
        <p:spPr>
          <a:xfrm>
            <a:off x="4709156" y="1841495"/>
            <a:ext cx="2773676" cy="3840848"/>
          </a:xfrm>
          <a:prstGeom prst="rect">
            <a:avLst/>
          </a:prstGeom>
        </p:spPr>
        <p:txBody>
          <a:bodyPr/>
          <a:lstStyle/>
          <a:p>
            <a:endParaRPr lang="id-ID"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5.xml"/><Relationship Id="rId4" Type="http://schemas.openxmlformats.org/officeDocument/2006/relationships/image" Target="../media/image27.jpeg"/><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image" Target="../media/image24.jpeg"/></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31.jpeg"/><Relationship Id="rId4" Type="http://schemas.openxmlformats.org/officeDocument/2006/relationships/image" Target="../media/image30.jpeg"/><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image" Target="../media/image25.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2.jpe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image" Target="../media/image33.jpe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4.xml"/><Relationship Id="rId3" Type="http://schemas.openxmlformats.org/officeDocument/2006/relationships/image" Target="../media/image38.jpeg"/><Relationship Id="rId2" Type="http://schemas.openxmlformats.org/officeDocument/2006/relationships/image" Target="../media/image37.jpeg"/><Relationship Id="rId1" Type="http://schemas.openxmlformats.org/officeDocument/2006/relationships/image" Target="../media/image36.jpeg"/></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45.jpeg"/><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jpeg"/><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image" Target="../media/image39.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4.jpeg"/><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8.jpeg"/><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jpeg"/><Relationship Id="rId1" Type="http://schemas.openxmlformats.org/officeDocument/2006/relationships/image" Target="../media/image9.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image" Target="../media/image11.jpeg"/></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8.xml"/><Relationship Id="rId5" Type="http://schemas.openxmlformats.org/officeDocument/2006/relationships/image" Target="../media/image18.jpeg"/><Relationship Id="rId4" Type="http://schemas.openxmlformats.org/officeDocument/2006/relationships/image" Target="../media/image17.jpeg"/><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0.jpeg"/><Relationship Id="rId1" Type="http://schemas.openxmlformats.org/officeDocument/2006/relationships/image" Target="../media/image19.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占位符 2"/>
          <p:cNvPicPr>
            <a:picLocks noGrp="1" noChangeAspect="1"/>
          </p:cNvPicPr>
          <p:nvPr>
            <p:ph type="pic" sz="quarter" idx="13"/>
          </p:nvPr>
        </p:nvPicPr>
        <p:blipFill>
          <a:blip r:embed="rId1">
            <a:extLst>
              <a:ext uri="{28A0092B-C50C-407E-A947-70E740481C1C}">
                <a14:useLocalDpi xmlns:a14="http://schemas.microsoft.com/office/drawing/2010/main" val="0"/>
              </a:ext>
            </a:extLst>
          </a:blip>
          <a:srcRect t="5534" b="5534"/>
          <a:stretch>
            <a:fillRect/>
          </a:stretch>
        </p:blipFill>
        <p:spPr/>
      </p:pic>
      <p:sp>
        <p:nvSpPr>
          <p:cNvPr id="12" name="矩形 11"/>
          <p:cNvSpPr/>
          <p:nvPr/>
        </p:nvSpPr>
        <p:spPr>
          <a:xfrm>
            <a:off x="0" y="695"/>
            <a:ext cx="12192000" cy="6857306"/>
          </a:xfrm>
          <a:prstGeom prst="rect">
            <a:avLst/>
          </a:prstGeom>
          <a:gradFill>
            <a:gsLst>
              <a:gs pos="0">
                <a:schemeClr val="accent4">
                  <a:lumMod val="50000"/>
                  <a:alpha val="0"/>
                </a:schemeClr>
              </a:gs>
              <a:gs pos="100000">
                <a:schemeClr val="accent4">
                  <a:lumMod val="50000"/>
                  <a:alpha val="28000"/>
                </a:schemeClr>
              </a:gs>
            </a:gsLst>
            <a:lin ang="16200000" scaled="0"/>
          </a:gradFill>
          <a:ln w="12700" cap="flat" cmpd="sng" algn="ctr">
            <a:noFill/>
            <a:prstDash val="solid"/>
            <a:miter lim="800000"/>
          </a:ln>
          <a:effectLst/>
        </p:spPr>
        <p:txBody>
          <a:bodyPr rtlCol="0" anchor="ctr"/>
          <a:lstStyle/>
          <a:p>
            <a:pPr algn="ctr" defTabSz="1371600">
              <a:defRPr/>
            </a:pPr>
            <a:endParaRPr lang="zh-CN" altLang="en-US" sz="2700" kern="0" smtClean="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9" name="Group 26"/>
          <p:cNvGrpSpPr/>
          <p:nvPr/>
        </p:nvGrpSpPr>
        <p:grpSpPr>
          <a:xfrm rot="10800000">
            <a:off x="10975605" y="5548450"/>
            <a:ext cx="808352" cy="800100"/>
            <a:chOff x="3053268" y="4800600"/>
            <a:chExt cx="1616703" cy="1600200"/>
          </a:xfrm>
        </p:grpSpPr>
        <p:cxnSp>
          <p:nvCxnSpPr>
            <p:cNvPr id="30" name="Straight Connector 30"/>
            <p:cNvCxnSpPr/>
            <p:nvPr/>
          </p:nvCxnSpPr>
          <p:spPr>
            <a:xfrm flipV="1">
              <a:off x="3053268" y="4800600"/>
              <a:ext cx="1616703" cy="1254"/>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1"/>
            <p:cNvCxnSpPr/>
            <p:nvPr/>
          </p:nvCxnSpPr>
          <p:spPr>
            <a:xfrm flipV="1">
              <a:off x="3053268" y="4800601"/>
              <a:ext cx="0" cy="1600199"/>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2" name="Group 32"/>
          <p:cNvGrpSpPr/>
          <p:nvPr/>
        </p:nvGrpSpPr>
        <p:grpSpPr>
          <a:xfrm flipV="1">
            <a:off x="402268" y="5547823"/>
            <a:ext cx="808352" cy="800100"/>
            <a:chOff x="3053268" y="4800600"/>
            <a:chExt cx="1616703" cy="1600200"/>
          </a:xfrm>
        </p:grpSpPr>
        <p:cxnSp>
          <p:nvCxnSpPr>
            <p:cNvPr id="33" name="Straight Connector 33"/>
            <p:cNvCxnSpPr/>
            <p:nvPr/>
          </p:nvCxnSpPr>
          <p:spPr>
            <a:xfrm flipV="1">
              <a:off x="3053268" y="4800600"/>
              <a:ext cx="1616703" cy="1254"/>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4"/>
            <p:cNvCxnSpPr/>
            <p:nvPr/>
          </p:nvCxnSpPr>
          <p:spPr>
            <a:xfrm flipV="1">
              <a:off x="3053268" y="4800601"/>
              <a:ext cx="0" cy="1600199"/>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5" name="组 13"/>
          <p:cNvGrpSpPr/>
          <p:nvPr/>
        </p:nvGrpSpPr>
        <p:grpSpPr>
          <a:xfrm rot="2700000">
            <a:off x="5914802" y="1757968"/>
            <a:ext cx="386993" cy="386993"/>
            <a:chOff x="1700700" y="3042007"/>
            <a:chExt cx="490957" cy="490957"/>
          </a:xfrm>
        </p:grpSpPr>
        <p:cxnSp>
          <p:nvCxnSpPr>
            <p:cNvPr id="36" name="直线连接符 11"/>
            <p:cNvCxnSpPr/>
            <p:nvPr/>
          </p:nvCxnSpPr>
          <p:spPr>
            <a:xfrm>
              <a:off x="1700700" y="3287486"/>
              <a:ext cx="49095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7" name="直线连接符 12"/>
            <p:cNvCxnSpPr/>
            <p:nvPr/>
          </p:nvCxnSpPr>
          <p:spPr>
            <a:xfrm rot="5400000">
              <a:off x="1700700" y="3287486"/>
              <a:ext cx="49095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38" name="12"/>
          <p:cNvSpPr txBox="1"/>
          <p:nvPr/>
        </p:nvSpPr>
        <p:spPr>
          <a:xfrm>
            <a:off x="4726125" y="1331799"/>
            <a:ext cx="2764346"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1200"/>
              </a:spcBef>
              <a:buNone/>
            </a:pPr>
            <a:r>
              <a:rPr lang="en-US" sz="1600" i="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16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altLang="zh-CN" sz="1600" i="1" dirty="0" smtClean="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a:t>
            </a:r>
            <a:r>
              <a:rPr lang="en-US" sz="1600" i="1" dirty="0" smtClean="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Vision</a:t>
            </a:r>
            <a:endParaRPr lang="ru-RU" sz="16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
        <p:nvSpPr>
          <p:cNvPr id="39" name="2 1"/>
          <p:cNvSpPr txBox="1"/>
          <p:nvPr/>
        </p:nvSpPr>
        <p:spPr>
          <a:xfrm>
            <a:off x="4402530" y="561949"/>
            <a:ext cx="3411536" cy="89971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b="1" spc="100"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PHOTOS</a:t>
            </a:r>
            <a:endParaRPr lang="en-US" b="1"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0" name="TextBox 5"/>
          <p:cNvSpPr txBox="1"/>
          <p:nvPr/>
        </p:nvSpPr>
        <p:spPr>
          <a:xfrm>
            <a:off x="10863784" y="5967476"/>
            <a:ext cx="813044" cy="253916"/>
          </a:xfrm>
          <a:prstGeom prst="rect">
            <a:avLst/>
          </a:prstGeom>
          <a:noFill/>
        </p:spPr>
        <p:txBody>
          <a:bodyPr wrap="none" rtlCol="0">
            <a:spAutoFit/>
          </a:bodyPr>
          <a:lstStyle/>
          <a:p>
            <a:pPr algn="r"/>
            <a:r>
              <a:rPr lang="zh-CN" altLang="en-US" sz="105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产品</a:t>
            </a:r>
            <a:r>
              <a:rPr lang="en-US" altLang="zh-CN" sz="1050"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05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ru-RU" sz="1100" b="0" i="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1" name="TextBox 6"/>
          <p:cNvSpPr txBox="1"/>
          <p:nvPr/>
        </p:nvSpPr>
        <p:spPr>
          <a:xfrm>
            <a:off x="531011" y="5982864"/>
            <a:ext cx="2144456" cy="246221"/>
          </a:xfrm>
          <a:prstGeom prst="rect">
            <a:avLst/>
          </a:prstGeom>
          <a:noFill/>
        </p:spPr>
        <p:txBody>
          <a:bodyPr wrap="square" rtlCol="0">
            <a:spAutoFit/>
          </a:bodyPr>
          <a:lstStyle/>
          <a:p>
            <a:r>
              <a:rPr lang="en-US" sz="1000" b="1" i="0" baseline="0"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VISION</a:t>
            </a:r>
            <a:endParaRPr lang="ru-RU" sz="1000" b="1" i="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2" name="TextBox 6"/>
          <p:cNvSpPr txBox="1"/>
          <p:nvPr/>
        </p:nvSpPr>
        <p:spPr>
          <a:xfrm>
            <a:off x="531011" y="672316"/>
            <a:ext cx="1078714" cy="523220"/>
          </a:xfrm>
          <a:prstGeom prst="rect">
            <a:avLst/>
          </a:prstGeom>
          <a:noFill/>
        </p:spPr>
        <p:txBody>
          <a:bodyPr wrap="square" rtlCol="0">
            <a:spAutoFit/>
          </a:bodyPr>
          <a:lstStyle/>
          <a:p>
            <a:r>
              <a:rPr lang="en-US" sz="2800" b="1" i="0" baseline="0"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202</a:t>
            </a:r>
            <a:r>
              <a:rPr lang="en-US" altLang="zh-CN" sz="2800" b="1" i="0" baseline="0"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X</a:t>
            </a:r>
            <a:endParaRPr lang="ru-RU" sz="2800" b="1" i="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3" name="TextBox 6"/>
          <p:cNvSpPr txBox="1"/>
          <p:nvPr/>
        </p:nvSpPr>
        <p:spPr>
          <a:xfrm>
            <a:off x="531011" y="1080120"/>
            <a:ext cx="1023945" cy="184666"/>
          </a:xfrm>
          <a:prstGeom prst="rect">
            <a:avLst/>
          </a:prstGeom>
          <a:noFill/>
        </p:spPr>
        <p:txBody>
          <a:bodyPr wrap="square" rtlCol="0">
            <a:spAutoFit/>
          </a:bodyPr>
          <a:lstStyle/>
          <a:p>
            <a:pPr algn="dist"/>
            <a:r>
              <a:rPr lang="en-US" altLang="zh-CN" sz="600" i="0"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PRODUCTS</a:t>
            </a:r>
            <a:endParaRPr lang="ru-RU" sz="600" i="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4" name="TextBox 6"/>
          <p:cNvSpPr txBox="1"/>
          <p:nvPr/>
        </p:nvSpPr>
        <p:spPr>
          <a:xfrm>
            <a:off x="531011" y="516753"/>
            <a:ext cx="2144456" cy="215444"/>
          </a:xfrm>
          <a:prstGeom prst="rect">
            <a:avLst/>
          </a:prstGeom>
          <a:noFill/>
        </p:spPr>
        <p:txBody>
          <a:bodyPr wrap="square" rtlCol="0">
            <a:spAutoFit/>
          </a:bodyPr>
          <a:lstStyle/>
          <a:p>
            <a:r>
              <a:rPr lang="en-US" altLang="zh-CN" sz="8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11</a:t>
            </a:r>
            <a:r>
              <a:rPr lang="en-US" altLang="zh-CN" sz="800" b="1" i="0" baseline="0"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/20</a:t>
            </a:r>
            <a:endParaRPr lang="ru-RU" sz="800" b="1" i="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5" name="矩形 259"/>
          <p:cNvSpPr>
            <a:spLocks noChangeArrowheads="1"/>
          </p:cNvSpPr>
          <p:nvPr/>
        </p:nvSpPr>
        <p:spPr bwMode="auto">
          <a:xfrm>
            <a:off x="3097878" y="2788779"/>
            <a:ext cx="5963744"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dist" defTabSz="914400">
              <a:buFont typeface="Arial" panose="020B0604020202020204" pitchFamily="34" charset="0"/>
              <a:buNone/>
            </a:pPr>
            <a:r>
              <a:rPr lang="zh-CN" altLang="en-US" sz="5400" b="1" cap="all" spc="300" dirty="0" smtClean="0">
                <a:solidFill>
                  <a:srgbClr val="FFFFFF"/>
                </a:solidFill>
                <a:latin typeface="Arial" panose="020B0604020202020204" pitchFamily="34" charset="0"/>
                <a:cs typeface="+mn-ea"/>
                <a:sym typeface="Arial" panose="020B0604020202020204" pitchFamily="34" charset="0"/>
              </a:rPr>
              <a:t>产品</a:t>
            </a:r>
            <a:r>
              <a:rPr lang="zh-CN" altLang="en-US" sz="5400" b="1" cap="all" spc="300" dirty="0" smtClean="0">
                <a:solidFill>
                  <a:srgbClr val="FFFFFF"/>
                </a:solidFill>
                <a:latin typeface="Arial" panose="020B0604020202020204" pitchFamily="34" charset="0"/>
                <a:cs typeface="+mn-ea"/>
                <a:sym typeface="Arial" panose="020B0604020202020204" pitchFamily="34" charset="0"/>
              </a:rPr>
              <a:t>宣传</a:t>
            </a:r>
            <a:r>
              <a:rPr lang="en-US" altLang="zh-CN" sz="5400" b="1" cap="all" spc="300" dirty="0" smtClean="0">
                <a:solidFill>
                  <a:srgbClr val="FFFFFF"/>
                </a:solidFill>
                <a:latin typeface="Arial" panose="020B0604020202020204" pitchFamily="34" charset="0"/>
                <a:cs typeface="+mn-ea"/>
                <a:sym typeface="Arial" panose="020B0604020202020204" pitchFamily="34" charset="0"/>
              </a:rPr>
              <a:t>&amp;</a:t>
            </a:r>
            <a:r>
              <a:rPr lang="zh-CN" altLang="en-US" sz="5400" b="1" cap="all" spc="300" dirty="0" smtClean="0">
                <a:solidFill>
                  <a:srgbClr val="FFFFFF"/>
                </a:solidFill>
                <a:latin typeface="Arial" panose="020B0604020202020204" pitchFamily="34" charset="0"/>
                <a:cs typeface="+mn-ea"/>
                <a:sym typeface="Arial" panose="020B0604020202020204" pitchFamily="34" charset="0"/>
              </a:rPr>
              <a:t>作品集</a:t>
            </a:r>
            <a:endParaRPr lang="zh-CN" altLang="en-US" sz="5400" b="1" cap="all" spc="300" dirty="0">
              <a:solidFill>
                <a:srgbClr val="FFFFFF"/>
              </a:solidFill>
              <a:latin typeface="Arial" panose="020B0604020202020204" pitchFamily="34" charset="0"/>
              <a:cs typeface="+mn-ea"/>
              <a:sym typeface="Arial" panose="020B0604020202020204" pitchFamily="34" charset="0"/>
            </a:endParaRPr>
          </a:p>
        </p:txBody>
      </p:sp>
      <p:sp>
        <p:nvSpPr>
          <p:cNvPr id="47" name="圆角矩形 46"/>
          <p:cNvSpPr/>
          <p:nvPr/>
        </p:nvSpPr>
        <p:spPr>
          <a:xfrm>
            <a:off x="4784181" y="4812516"/>
            <a:ext cx="2591138" cy="418745"/>
          </a:xfrm>
          <a:prstGeom prst="roundRect">
            <a:avLst>
              <a:gd name="adj" fmla="val 50000"/>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2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矩形 47"/>
          <p:cNvSpPr/>
          <p:nvPr/>
        </p:nvSpPr>
        <p:spPr>
          <a:xfrm>
            <a:off x="5809823" y="5189367"/>
            <a:ext cx="539854" cy="457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24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矩形 48"/>
          <p:cNvSpPr/>
          <p:nvPr/>
        </p:nvSpPr>
        <p:spPr>
          <a:xfrm>
            <a:off x="3097878" y="3620124"/>
            <a:ext cx="5963744" cy="169278"/>
          </a:xfrm>
          <a:prstGeom prst="rect">
            <a:avLst/>
          </a:prstGeom>
        </p:spPr>
        <p:txBody>
          <a:bodyPr wrap="square">
            <a:spAutoFit/>
          </a:bodyPr>
          <a:lstStyle/>
          <a:p>
            <a:pPr algn="dist" defTabSz="914400">
              <a:defRPr/>
            </a:pPr>
            <a:r>
              <a:rPr lang="zh-CN" altLang="en-US" sz="50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WE HAVE MADE GREAT ACHIEVEMENTS</a:t>
            </a:r>
            <a:endParaRPr lang="zh-CN" altLang="en-US" sz="50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任意多边形 49"/>
          <p:cNvSpPr/>
          <p:nvPr/>
        </p:nvSpPr>
        <p:spPr>
          <a:xfrm>
            <a:off x="5561348" y="4929295"/>
            <a:ext cx="1063290" cy="152820"/>
          </a:xfrm>
          <a:custGeom>
            <a:avLst/>
            <a:gdLst/>
            <a:ahLst/>
            <a:cxnLst/>
            <a:rect l="l" t="t" r="r" b="b"/>
            <a:pathLst>
              <a:path w="2270895" h="326381">
                <a:moveTo>
                  <a:pt x="1496989" y="83270"/>
                </a:moveTo>
                <a:lnTo>
                  <a:pt x="1487836" y="216322"/>
                </a:lnTo>
                <a:lnTo>
                  <a:pt x="1509267" y="216322"/>
                </a:lnTo>
                <a:lnTo>
                  <a:pt x="1500561" y="83270"/>
                </a:lnTo>
                <a:close/>
                <a:moveTo>
                  <a:pt x="567929" y="52239"/>
                </a:moveTo>
                <a:lnTo>
                  <a:pt x="567929" y="274365"/>
                </a:lnTo>
                <a:lnTo>
                  <a:pt x="582663" y="274365"/>
                </a:lnTo>
                <a:cubicBezTo>
                  <a:pt x="585639" y="274365"/>
                  <a:pt x="588206" y="273286"/>
                  <a:pt x="590364" y="271128"/>
                </a:cubicBezTo>
                <a:cubicBezTo>
                  <a:pt x="592522" y="268970"/>
                  <a:pt x="593602" y="266403"/>
                  <a:pt x="593602" y="263426"/>
                </a:cubicBezTo>
                <a:lnTo>
                  <a:pt x="593602" y="63178"/>
                </a:lnTo>
                <a:cubicBezTo>
                  <a:pt x="593602" y="60201"/>
                  <a:pt x="592522" y="57634"/>
                  <a:pt x="590364" y="55476"/>
                </a:cubicBezTo>
                <a:cubicBezTo>
                  <a:pt x="588206" y="53318"/>
                  <a:pt x="585639" y="52239"/>
                  <a:pt x="582663" y="52239"/>
                </a:cubicBezTo>
                <a:close/>
                <a:moveTo>
                  <a:pt x="225029" y="52239"/>
                </a:moveTo>
                <a:lnTo>
                  <a:pt x="225029" y="148680"/>
                </a:lnTo>
                <a:lnTo>
                  <a:pt x="239763" y="148680"/>
                </a:lnTo>
                <a:cubicBezTo>
                  <a:pt x="242739" y="148680"/>
                  <a:pt x="245306" y="147601"/>
                  <a:pt x="247464" y="145443"/>
                </a:cubicBezTo>
                <a:cubicBezTo>
                  <a:pt x="249622" y="143285"/>
                  <a:pt x="250702" y="140717"/>
                  <a:pt x="250702" y="137741"/>
                </a:cubicBezTo>
                <a:lnTo>
                  <a:pt x="250702" y="63178"/>
                </a:lnTo>
                <a:cubicBezTo>
                  <a:pt x="250702" y="60201"/>
                  <a:pt x="249622" y="57634"/>
                  <a:pt x="247464" y="55476"/>
                </a:cubicBezTo>
                <a:cubicBezTo>
                  <a:pt x="245306" y="53318"/>
                  <a:pt x="242739" y="52239"/>
                  <a:pt x="239763" y="52239"/>
                </a:cubicBezTo>
                <a:close/>
                <a:moveTo>
                  <a:pt x="53579" y="52239"/>
                </a:moveTo>
                <a:lnTo>
                  <a:pt x="53579" y="143992"/>
                </a:lnTo>
                <a:lnTo>
                  <a:pt x="68313" y="143992"/>
                </a:lnTo>
                <a:cubicBezTo>
                  <a:pt x="71289" y="143992"/>
                  <a:pt x="73856" y="142913"/>
                  <a:pt x="76014" y="140755"/>
                </a:cubicBezTo>
                <a:cubicBezTo>
                  <a:pt x="78172" y="138597"/>
                  <a:pt x="79251" y="136029"/>
                  <a:pt x="79251" y="133053"/>
                </a:cubicBezTo>
                <a:lnTo>
                  <a:pt x="79251" y="63178"/>
                </a:lnTo>
                <a:cubicBezTo>
                  <a:pt x="79251" y="60201"/>
                  <a:pt x="78172" y="57634"/>
                  <a:pt x="76014" y="55476"/>
                </a:cubicBezTo>
                <a:cubicBezTo>
                  <a:pt x="73856" y="53318"/>
                  <a:pt x="71289" y="52239"/>
                  <a:pt x="68313" y="52239"/>
                </a:cubicBezTo>
                <a:close/>
                <a:moveTo>
                  <a:pt x="402953" y="48890"/>
                </a:moveTo>
                <a:cubicBezTo>
                  <a:pt x="399976" y="48890"/>
                  <a:pt x="397409" y="49969"/>
                  <a:pt x="395251" y="52127"/>
                </a:cubicBezTo>
                <a:cubicBezTo>
                  <a:pt x="393093" y="54285"/>
                  <a:pt x="392014" y="56853"/>
                  <a:pt x="392014" y="59829"/>
                </a:cubicBezTo>
                <a:lnTo>
                  <a:pt x="392014" y="266552"/>
                </a:lnTo>
                <a:cubicBezTo>
                  <a:pt x="392014" y="269528"/>
                  <a:pt x="393093" y="272095"/>
                  <a:pt x="395251" y="274253"/>
                </a:cubicBezTo>
                <a:cubicBezTo>
                  <a:pt x="397409" y="276411"/>
                  <a:pt x="399976" y="277490"/>
                  <a:pt x="402953" y="277490"/>
                </a:cubicBezTo>
                <a:lnTo>
                  <a:pt x="406525" y="277490"/>
                </a:lnTo>
                <a:cubicBezTo>
                  <a:pt x="409501" y="277490"/>
                  <a:pt x="412068" y="276411"/>
                  <a:pt x="414226" y="274253"/>
                </a:cubicBezTo>
                <a:cubicBezTo>
                  <a:pt x="416384" y="272095"/>
                  <a:pt x="417463" y="269528"/>
                  <a:pt x="417463" y="266552"/>
                </a:cubicBezTo>
                <a:lnTo>
                  <a:pt x="417463" y="59829"/>
                </a:lnTo>
                <a:cubicBezTo>
                  <a:pt x="417463" y="56853"/>
                  <a:pt x="416384" y="54285"/>
                  <a:pt x="414226" y="52127"/>
                </a:cubicBezTo>
                <a:cubicBezTo>
                  <a:pt x="412068" y="49969"/>
                  <a:pt x="409501" y="48890"/>
                  <a:pt x="406525" y="48890"/>
                </a:cubicBezTo>
                <a:close/>
                <a:moveTo>
                  <a:pt x="2133601" y="3126"/>
                </a:moveTo>
                <a:lnTo>
                  <a:pt x="2187179" y="3126"/>
                </a:lnTo>
                <a:lnTo>
                  <a:pt x="2187179" y="134392"/>
                </a:lnTo>
                <a:lnTo>
                  <a:pt x="2217317" y="134392"/>
                </a:lnTo>
                <a:lnTo>
                  <a:pt x="2217317" y="3126"/>
                </a:lnTo>
                <a:lnTo>
                  <a:pt x="2270895" y="3126"/>
                </a:lnTo>
                <a:lnTo>
                  <a:pt x="2270895" y="323255"/>
                </a:lnTo>
                <a:lnTo>
                  <a:pt x="2217317" y="323255"/>
                </a:lnTo>
                <a:lnTo>
                  <a:pt x="2217317" y="187970"/>
                </a:lnTo>
                <a:lnTo>
                  <a:pt x="2187179" y="187970"/>
                </a:lnTo>
                <a:lnTo>
                  <a:pt x="2187179" y="323255"/>
                </a:lnTo>
                <a:lnTo>
                  <a:pt x="2133601" y="323255"/>
                </a:lnTo>
                <a:close/>
                <a:moveTo>
                  <a:pt x="1771651" y="3126"/>
                </a:moveTo>
                <a:lnTo>
                  <a:pt x="1815630" y="3126"/>
                </a:lnTo>
                <a:lnTo>
                  <a:pt x="1862287" y="151359"/>
                </a:lnTo>
                <a:lnTo>
                  <a:pt x="1864520" y="151359"/>
                </a:lnTo>
                <a:lnTo>
                  <a:pt x="1864520" y="3126"/>
                </a:lnTo>
                <a:lnTo>
                  <a:pt x="1918098" y="3126"/>
                </a:lnTo>
                <a:lnTo>
                  <a:pt x="1918098" y="323255"/>
                </a:lnTo>
                <a:lnTo>
                  <a:pt x="1875012" y="323255"/>
                </a:lnTo>
                <a:lnTo>
                  <a:pt x="1827015" y="167879"/>
                </a:lnTo>
                <a:lnTo>
                  <a:pt x="1825229" y="167879"/>
                </a:lnTo>
                <a:lnTo>
                  <a:pt x="1825229" y="323255"/>
                </a:lnTo>
                <a:lnTo>
                  <a:pt x="1771651" y="323255"/>
                </a:lnTo>
                <a:close/>
                <a:moveTo>
                  <a:pt x="1595736" y="3126"/>
                </a:moveTo>
                <a:lnTo>
                  <a:pt x="1649314" y="3126"/>
                </a:lnTo>
                <a:lnTo>
                  <a:pt x="1649314" y="266552"/>
                </a:lnTo>
                <a:cubicBezTo>
                  <a:pt x="1649314" y="269528"/>
                  <a:pt x="1650393" y="272095"/>
                  <a:pt x="1652551" y="274253"/>
                </a:cubicBezTo>
                <a:cubicBezTo>
                  <a:pt x="1654709" y="276411"/>
                  <a:pt x="1657277" y="277490"/>
                  <a:pt x="1660253" y="277490"/>
                </a:cubicBezTo>
                <a:lnTo>
                  <a:pt x="1663825" y="277490"/>
                </a:lnTo>
                <a:cubicBezTo>
                  <a:pt x="1666802" y="277490"/>
                  <a:pt x="1669369" y="276411"/>
                  <a:pt x="1671527" y="274253"/>
                </a:cubicBezTo>
                <a:cubicBezTo>
                  <a:pt x="1673685" y="272095"/>
                  <a:pt x="1674764" y="269528"/>
                  <a:pt x="1674764" y="266552"/>
                </a:cubicBezTo>
                <a:lnTo>
                  <a:pt x="1674764" y="3126"/>
                </a:lnTo>
                <a:lnTo>
                  <a:pt x="1728342" y="3126"/>
                </a:lnTo>
                <a:lnTo>
                  <a:pt x="1728342" y="268784"/>
                </a:lnTo>
                <a:cubicBezTo>
                  <a:pt x="1728342" y="284560"/>
                  <a:pt x="1722687" y="298103"/>
                  <a:pt x="1711376" y="309414"/>
                </a:cubicBezTo>
                <a:cubicBezTo>
                  <a:pt x="1700065" y="320725"/>
                  <a:pt x="1686521" y="326381"/>
                  <a:pt x="1670745" y="326381"/>
                </a:cubicBezTo>
                <a:lnTo>
                  <a:pt x="1653333" y="326381"/>
                </a:lnTo>
                <a:cubicBezTo>
                  <a:pt x="1637557" y="326381"/>
                  <a:pt x="1624013" y="320725"/>
                  <a:pt x="1612703" y="309414"/>
                </a:cubicBezTo>
                <a:cubicBezTo>
                  <a:pt x="1601392" y="298103"/>
                  <a:pt x="1595736" y="284560"/>
                  <a:pt x="1595736" y="268784"/>
                </a:cubicBezTo>
                <a:close/>
                <a:moveTo>
                  <a:pt x="1460377" y="3126"/>
                </a:moveTo>
                <a:lnTo>
                  <a:pt x="1536726" y="3126"/>
                </a:lnTo>
                <a:lnTo>
                  <a:pt x="1569989" y="323255"/>
                </a:lnTo>
                <a:lnTo>
                  <a:pt x="1516187" y="323255"/>
                </a:lnTo>
                <a:lnTo>
                  <a:pt x="1512839" y="267445"/>
                </a:lnTo>
                <a:lnTo>
                  <a:pt x="1484487" y="267445"/>
                </a:lnTo>
                <a:lnTo>
                  <a:pt x="1480915" y="323255"/>
                </a:lnTo>
                <a:lnTo>
                  <a:pt x="1426891" y="323255"/>
                </a:lnTo>
                <a:close/>
                <a:moveTo>
                  <a:pt x="1288332" y="3126"/>
                </a:moveTo>
                <a:lnTo>
                  <a:pt x="1341687" y="3126"/>
                </a:lnTo>
                <a:lnTo>
                  <a:pt x="1341687" y="269677"/>
                </a:lnTo>
                <a:lnTo>
                  <a:pt x="1404864" y="269677"/>
                </a:lnTo>
                <a:lnTo>
                  <a:pt x="1404864" y="323255"/>
                </a:lnTo>
                <a:lnTo>
                  <a:pt x="1288332" y="323255"/>
                </a:lnTo>
                <a:close/>
                <a:moveTo>
                  <a:pt x="1019548" y="3126"/>
                </a:moveTo>
                <a:lnTo>
                  <a:pt x="1150368" y="3126"/>
                </a:lnTo>
                <a:lnTo>
                  <a:pt x="1150368" y="56704"/>
                </a:lnTo>
                <a:lnTo>
                  <a:pt x="1111524" y="56704"/>
                </a:lnTo>
                <a:lnTo>
                  <a:pt x="1111524" y="323255"/>
                </a:lnTo>
                <a:lnTo>
                  <a:pt x="1057946" y="323255"/>
                </a:lnTo>
                <a:lnTo>
                  <a:pt x="1057946" y="57566"/>
                </a:lnTo>
                <a:lnTo>
                  <a:pt x="1045587" y="57566"/>
                </a:lnTo>
                <a:lnTo>
                  <a:pt x="1045587" y="56704"/>
                </a:lnTo>
                <a:lnTo>
                  <a:pt x="1019548" y="56704"/>
                </a:lnTo>
                <a:close/>
                <a:moveTo>
                  <a:pt x="681336" y="3126"/>
                </a:moveTo>
                <a:lnTo>
                  <a:pt x="734914" y="3126"/>
                </a:lnTo>
                <a:lnTo>
                  <a:pt x="734914" y="266552"/>
                </a:lnTo>
                <a:cubicBezTo>
                  <a:pt x="734914" y="269528"/>
                  <a:pt x="735993" y="272095"/>
                  <a:pt x="738151" y="274253"/>
                </a:cubicBezTo>
                <a:cubicBezTo>
                  <a:pt x="740309" y="276411"/>
                  <a:pt x="742876" y="277490"/>
                  <a:pt x="745853" y="277490"/>
                </a:cubicBezTo>
                <a:lnTo>
                  <a:pt x="749425" y="277490"/>
                </a:lnTo>
                <a:cubicBezTo>
                  <a:pt x="752401" y="277490"/>
                  <a:pt x="754968" y="276411"/>
                  <a:pt x="757126" y="274253"/>
                </a:cubicBezTo>
                <a:cubicBezTo>
                  <a:pt x="759284" y="272095"/>
                  <a:pt x="760363" y="269528"/>
                  <a:pt x="760363" y="266552"/>
                </a:cubicBezTo>
                <a:lnTo>
                  <a:pt x="760363" y="3126"/>
                </a:lnTo>
                <a:lnTo>
                  <a:pt x="813942" y="3126"/>
                </a:lnTo>
                <a:lnTo>
                  <a:pt x="813942" y="268784"/>
                </a:lnTo>
                <a:cubicBezTo>
                  <a:pt x="813942" y="284560"/>
                  <a:pt x="808286" y="298103"/>
                  <a:pt x="796975" y="309414"/>
                </a:cubicBezTo>
                <a:cubicBezTo>
                  <a:pt x="785664" y="320725"/>
                  <a:pt x="772121" y="326381"/>
                  <a:pt x="756345" y="326381"/>
                </a:cubicBezTo>
                <a:lnTo>
                  <a:pt x="738932" y="326381"/>
                </a:lnTo>
                <a:cubicBezTo>
                  <a:pt x="723156" y="326381"/>
                  <a:pt x="709613" y="320725"/>
                  <a:pt x="698302" y="309414"/>
                </a:cubicBezTo>
                <a:cubicBezTo>
                  <a:pt x="686991" y="298103"/>
                  <a:pt x="681336" y="284560"/>
                  <a:pt x="681336" y="268784"/>
                </a:cubicBezTo>
                <a:close/>
                <a:moveTo>
                  <a:pt x="514351" y="3126"/>
                </a:moveTo>
                <a:lnTo>
                  <a:pt x="589360" y="3126"/>
                </a:lnTo>
                <a:cubicBezTo>
                  <a:pt x="605136" y="3126"/>
                  <a:pt x="618679" y="8781"/>
                  <a:pt x="629990" y="20092"/>
                </a:cubicBezTo>
                <a:cubicBezTo>
                  <a:pt x="641301" y="31403"/>
                  <a:pt x="646956" y="44947"/>
                  <a:pt x="646956" y="60722"/>
                </a:cubicBezTo>
                <a:lnTo>
                  <a:pt x="646956" y="265659"/>
                </a:lnTo>
                <a:cubicBezTo>
                  <a:pt x="646956" y="281434"/>
                  <a:pt x="641301" y="294978"/>
                  <a:pt x="629990" y="306289"/>
                </a:cubicBezTo>
                <a:cubicBezTo>
                  <a:pt x="618679" y="317600"/>
                  <a:pt x="605136" y="323255"/>
                  <a:pt x="589360" y="323255"/>
                </a:cubicBezTo>
                <a:lnTo>
                  <a:pt x="514351" y="323255"/>
                </a:lnTo>
                <a:close/>
                <a:moveTo>
                  <a:pt x="171450" y="3126"/>
                </a:moveTo>
                <a:lnTo>
                  <a:pt x="246460" y="3126"/>
                </a:lnTo>
                <a:cubicBezTo>
                  <a:pt x="262236" y="3126"/>
                  <a:pt x="275779" y="8781"/>
                  <a:pt x="287090" y="20092"/>
                </a:cubicBezTo>
                <a:cubicBezTo>
                  <a:pt x="298401" y="31403"/>
                  <a:pt x="304056" y="44947"/>
                  <a:pt x="304056" y="60722"/>
                </a:cubicBezTo>
                <a:lnTo>
                  <a:pt x="304056" y="151805"/>
                </a:lnTo>
                <a:cubicBezTo>
                  <a:pt x="304056" y="162372"/>
                  <a:pt x="300410" y="171562"/>
                  <a:pt x="293117" y="179376"/>
                </a:cubicBezTo>
                <a:cubicBezTo>
                  <a:pt x="285825" y="187189"/>
                  <a:pt x="276225" y="191096"/>
                  <a:pt x="264319" y="191096"/>
                </a:cubicBezTo>
                <a:lnTo>
                  <a:pt x="310530" y="323255"/>
                </a:lnTo>
                <a:lnTo>
                  <a:pt x="260301" y="323255"/>
                </a:lnTo>
                <a:lnTo>
                  <a:pt x="227261" y="202928"/>
                </a:lnTo>
                <a:lnTo>
                  <a:pt x="223243" y="202928"/>
                </a:lnTo>
                <a:lnTo>
                  <a:pt x="223243" y="323255"/>
                </a:lnTo>
                <a:lnTo>
                  <a:pt x="171450" y="323255"/>
                </a:lnTo>
                <a:close/>
                <a:moveTo>
                  <a:pt x="0" y="3126"/>
                </a:moveTo>
                <a:lnTo>
                  <a:pt x="6475" y="3126"/>
                </a:lnTo>
                <a:lnTo>
                  <a:pt x="22548" y="3126"/>
                </a:lnTo>
                <a:lnTo>
                  <a:pt x="75010" y="3126"/>
                </a:lnTo>
                <a:cubicBezTo>
                  <a:pt x="90786" y="3126"/>
                  <a:pt x="104329" y="8781"/>
                  <a:pt x="115640" y="20092"/>
                </a:cubicBezTo>
                <a:cubicBezTo>
                  <a:pt x="126951" y="31403"/>
                  <a:pt x="132606" y="44947"/>
                  <a:pt x="132606" y="60722"/>
                </a:cubicBezTo>
                <a:lnTo>
                  <a:pt x="132606" y="135285"/>
                </a:lnTo>
                <a:cubicBezTo>
                  <a:pt x="132606" y="151061"/>
                  <a:pt x="126951" y="164604"/>
                  <a:pt x="115640" y="175915"/>
                </a:cubicBezTo>
                <a:cubicBezTo>
                  <a:pt x="104329" y="187226"/>
                  <a:pt x="90786" y="192882"/>
                  <a:pt x="75010" y="192882"/>
                </a:cubicBezTo>
                <a:lnTo>
                  <a:pt x="53579" y="192882"/>
                </a:lnTo>
                <a:lnTo>
                  <a:pt x="53579" y="323255"/>
                </a:lnTo>
                <a:lnTo>
                  <a:pt x="0" y="323255"/>
                </a:lnTo>
                <a:lnTo>
                  <a:pt x="0" y="20985"/>
                </a:lnTo>
                <a:lnTo>
                  <a:pt x="0" y="9600"/>
                </a:lnTo>
                <a:close/>
                <a:moveTo>
                  <a:pt x="2015283" y="0"/>
                </a:moveTo>
                <a:lnTo>
                  <a:pt x="2032695" y="0"/>
                </a:lnTo>
                <a:cubicBezTo>
                  <a:pt x="2048471" y="0"/>
                  <a:pt x="2062015" y="5656"/>
                  <a:pt x="2073326" y="16967"/>
                </a:cubicBezTo>
                <a:cubicBezTo>
                  <a:pt x="2084636" y="28278"/>
                  <a:pt x="2090292" y="41821"/>
                  <a:pt x="2090292" y="57597"/>
                </a:cubicBezTo>
                <a:lnTo>
                  <a:pt x="2090292" y="101576"/>
                </a:lnTo>
                <a:lnTo>
                  <a:pt x="2036714" y="109836"/>
                </a:lnTo>
                <a:lnTo>
                  <a:pt x="2036714" y="59829"/>
                </a:lnTo>
                <a:cubicBezTo>
                  <a:pt x="2036714" y="56853"/>
                  <a:pt x="2035635" y="54285"/>
                  <a:pt x="2033477" y="52127"/>
                </a:cubicBezTo>
                <a:cubicBezTo>
                  <a:pt x="2031319" y="49969"/>
                  <a:pt x="2028751" y="48890"/>
                  <a:pt x="2025775" y="48890"/>
                </a:cubicBezTo>
                <a:lnTo>
                  <a:pt x="2022203" y="48890"/>
                </a:lnTo>
                <a:cubicBezTo>
                  <a:pt x="2019226" y="48890"/>
                  <a:pt x="2016659" y="49969"/>
                  <a:pt x="2014501" y="52127"/>
                </a:cubicBezTo>
                <a:cubicBezTo>
                  <a:pt x="2012343" y="54285"/>
                  <a:pt x="2011264" y="56853"/>
                  <a:pt x="2011264" y="59829"/>
                </a:cubicBezTo>
                <a:lnTo>
                  <a:pt x="2011264" y="266552"/>
                </a:lnTo>
                <a:cubicBezTo>
                  <a:pt x="2011264" y="269528"/>
                  <a:pt x="2012343" y="272095"/>
                  <a:pt x="2014501" y="274253"/>
                </a:cubicBezTo>
                <a:cubicBezTo>
                  <a:pt x="2016659" y="276411"/>
                  <a:pt x="2019226" y="277490"/>
                  <a:pt x="2022203" y="277490"/>
                </a:cubicBezTo>
                <a:lnTo>
                  <a:pt x="2025775" y="277490"/>
                </a:lnTo>
                <a:cubicBezTo>
                  <a:pt x="2028751" y="277490"/>
                  <a:pt x="2031319" y="276411"/>
                  <a:pt x="2033477" y="274253"/>
                </a:cubicBezTo>
                <a:cubicBezTo>
                  <a:pt x="2035635" y="272095"/>
                  <a:pt x="2036714" y="269528"/>
                  <a:pt x="2036714" y="266552"/>
                </a:cubicBezTo>
                <a:lnTo>
                  <a:pt x="2036714" y="197123"/>
                </a:lnTo>
                <a:lnTo>
                  <a:pt x="2090292" y="203821"/>
                </a:lnTo>
                <a:lnTo>
                  <a:pt x="2090292" y="268784"/>
                </a:lnTo>
                <a:cubicBezTo>
                  <a:pt x="2090292" y="284560"/>
                  <a:pt x="2084636" y="298103"/>
                  <a:pt x="2073326" y="309414"/>
                </a:cubicBezTo>
                <a:cubicBezTo>
                  <a:pt x="2062015" y="320725"/>
                  <a:pt x="2048471" y="326381"/>
                  <a:pt x="2032695" y="326381"/>
                </a:cubicBezTo>
                <a:lnTo>
                  <a:pt x="2015283" y="326381"/>
                </a:lnTo>
                <a:cubicBezTo>
                  <a:pt x="1999507" y="326381"/>
                  <a:pt x="1985963" y="320725"/>
                  <a:pt x="1974652" y="309414"/>
                </a:cubicBezTo>
                <a:cubicBezTo>
                  <a:pt x="1963342" y="298103"/>
                  <a:pt x="1957686" y="284560"/>
                  <a:pt x="1957686" y="268784"/>
                </a:cubicBezTo>
                <a:lnTo>
                  <a:pt x="1957686" y="57597"/>
                </a:lnTo>
                <a:cubicBezTo>
                  <a:pt x="1957686" y="41821"/>
                  <a:pt x="1963342" y="28278"/>
                  <a:pt x="1974652" y="16967"/>
                </a:cubicBezTo>
                <a:cubicBezTo>
                  <a:pt x="1985963" y="5656"/>
                  <a:pt x="1999507" y="0"/>
                  <a:pt x="2015283" y="0"/>
                </a:cubicBezTo>
                <a:close/>
                <a:moveTo>
                  <a:pt x="910382" y="0"/>
                </a:moveTo>
                <a:lnTo>
                  <a:pt x="927795" y="0"/>
                </a:lnTo>
                <a:cubicBezTo>
                  <a:pt x="943571" y="0"/>
                  <a:pt x="957114" y="5656"/>
                  <a:pt x="968425" y="16967"/>
                </a:cubicBezTo>
                <a:cubicBezTo>
                  <a:pt x="979736" y="28278"/>
                  <a:pt x="985392" y="41821"/>
                  <a:pt x="985392" y="57597"/>
                </a:cubicBezTo>
                <a:lnTo>
                  <a:pt x="985392" y="101576"/>
                </a:lnTo>
                <a:lnTo>
                  <a:pt x="931813" y="109836"/>
                </a:lnTo>
                <a:lnTo>
                  <a:pt x="931813" y="59829"/>
                </a:lnTo>
                <a:cubicBezTo>
                  <a:pt x="931813" y="56853"/>
                  <a:pt x="930734" y="54285"/>
                  <a:pt x="928576" y="52127"/>
                </a:cubicBezTo>
                <a:cubicBezTo>
                  <a:pt x="926418" y="49969"/>
                  <a:pt x="923851" y="48890"/>
                  <a:pt x="920875" y="48890"/>
                </a:cubicBezTo>
                <a:lnTo>
                  <a:pt x="917303" y="48890"/>
                </a:lnTo>
                <a:cubicBezTo>
                  <a:pt x="914326" y="48890"/>
                  <a:pt x="911759" y="49969"/>
                  <a:pt x="909601" y="52127"/>
                </a:cubicBezTo>
                <a:cubicBezTo>
                  <a:pt x="907443" y="54285"/>
                  <a:pt x="906364" y="56853"/>
                  <a:pt x="906364" y="59829"/>
                </a:cubicBezTo>
                <a:lnTo>
                  <a:pt x="906364" y="266552"/>
                </a:lnTo>
                <a:cubicBezTo>
                  <a:pt x="906364" y="269528"/>
                  <a:pt x="907443" y="272095"/>
                  <a:pt x="909601" y="274253"/>
                </a:cubicBezTo>
                <a:cubicBezTo>
                  <a:pt x="911759" y="276411"/>
                  <a:pt x="914326" y="277490"/>
                  <a:pt x="917303" y="277490"/>
                </a:cubicBezTo>
                <a:lnTo>
                  <a:pt x="920875" y="277490"/>
                </a:lnTo>
                <a:cubicBezTo>
                  <a:pt x="923851" y="277490"/>
                  <a:pt x="926418" y="276411"/>
                  <a:pt x="928576" y="274253"/>
                </a:cubicBezTo>
                <a:cubicBezTo>
                  <a:pt x="930734" y="272095"/>
                  <a:pt x="931813" y="269528"/>
                  <a:pt x="931813" y="266552"/>
                </a:cubicBezTo>
                <a:lnTo>
                  <a:pt x="931813" y="197123"/>
                </a:lnTo>
                <a:lnTo>
                  <a:pt x="985392" y="203821"/>
                </a:lnTo>
                <a:lnTo>
                  <a:pt x="985392" y="268784"/>
                </a:lnTo>
                <a:cubicBezTo>
                  <a:pt x="985392" y="284560"/>
                  <a:pt x="979736" y="298103"/>
                  <a:pt x="968425" y="309414"/>
                </a:cubicBezTo>
                <a:cubicBezTo>
                  <a:pt x="957114" y="320725"/>
                  <a:pt x="943571" y="326381"/>
                  <a:pt x="927795" y="326381"/>
                </a:cubicBezTo>
                <a:lnTo>
                  <a:pt x="910382" y="326381"/>
                </a:lnTo>
                <a:cubicBezTo>
                  <a:pt x="894606" y="326381"/>
                  <a:pt x="881063" y="320725"/>
                  <a:pt x="869752" y="309414"/>
                </a:cubicBezTo>
                <a:cubicBezTo>
                  <a:pt x="858441" y="298103"/>
                  <a:pt x="852786" y="284560"/>
                  <a:pt x="852786" y="268784"/>
                </a:cubicBezTo>
                <a:lnTo>
                  <a:pt x="852786" y="57597"/>
                </a:lnTo>
                <a:cubicBezTo>
                  <a:pt x="852786" y="41821"/>
                  <a:pt x="858441" y="28278"/>
                  <a:pt x="869752" y="16967"/>
                </a:cubicBezTo>
                <a:cubicBezTo>
                  <a:pt x="881063" y="5656"/>
                  <a:pt x="894606" y="0"/>
                  <a:pt x="910382" y="0"/>
                </a:cubicBezTo>
                <a:close/>
                <a:moveTo>
                  <a:pt x="396032" y="0"/>
                </a:moveTo>
                <a:lnTo>
                  <a:pt x="413445" y="0"/>
                </a:lnTo>
                <a:cubicBezTo>
                  <a:pt x="429221" y="0"/>
                  <a:pt x="442764" y="5656"/>
                  <a:pt x="454075" y="16967"/>
                </a:cubicBezTo>
                <a:cubicBezTo>
                  <a:pt x="465386" y="28278"/>
                  <a:pt x="471042" y="41821"/>
                  <a:pt x="471042" y="57597"/>
                </a:cubicBezTo>
                <a:lnTo>
                  <a:pt x="471042" y="268784"/>
                </a:lnTo>
                <a:cubicBezTo>
                  <a:pt x="471042" y="284560"/>
                  <a:pt x="465386" y="298103"/>
                  <a:pt x="454075" y="309414"/>
                </a:cubicBezTo>
                <a:cubicBezTo>
                  <a:pt x="442764" y="320725"/>
                  <a:pt x="429221" y="326381"/>
                  <a:pt x="413445" y="326381"/>
                </a:cubicBezTo>
                <a:lnTo>
                  <a:pt x="396032" y="326381"/>
                </a:lnTo>
                <a:cubicBezTo>
                  <a:pt x="380256" y="326381"/>
                  <a:pt x="366713" y="320725"/>
                  <a:pt x="355402" y="309414"/>
                </a:cubicBezTo>
                <a:cubicBezTo>
                  <a:pt x="344091" y="298103"/>
                  <a:pt x="338436" y="284560"/>
                  <a:pt x="338436" y="268784"/>
                </a:cubicBezTo>
                <a:lnTo>
                  <a:pt x="338436" y="57597"/>
                </a:lnTo>
                <a:cubicBezTo>
                  <a:pt x="338436" y="41821"/>
                  <a:pt x="344091" y="28278"/>
                  <a:pt x="355402" y="16967"/>
                </a:cubicBezTo>
                <a:cubicBezTo>
                  <a:pt x="366713" y="5656"/>
                  <a:pt x="380256" y="0"/>
                  <a:pt x="39603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up)">
                                      <p:cBhvr>
                                        <p:cTn id="7" dur="400"/>
                                        <p:tgtEl>
                                          <p:spTgt spid="39"/>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38"/>
                                        </p:tgtEl>
                                        <p:attrNameLst>
                                          <p:attrName>style.visibility</p:attrName>
                                        </p:attrNameLst>
                                      </p:cBhvr>
                                      <p:to>
                                        <p:strVal val="visible"/>
                                      </p:to>
                                    </p:set>
                                    <p:anim calcmode="lin" valueType="num">
                                      <p:cBhvr>
                                        <p:cTn id="11" dur="250" fill="hold"/>
                                        <p:tgtEl>
                                          <p:spTgt spid="38"/>
                                        </p:tgtEl>
                                        <p:attrNameLst>
                                          <p:attrName>ppt_x</p:attrName>
                                        </p:attrNameLst>
                                      </p:cBhvr>
                                      <p:tavLst>
                                        <p:tav tm="0">
                                          <p:val>
                                            <p:strVal val="#ppt_x"/>
                                          </p:val>
                                        </p:tav>
                                        <p:tav tm="50000">
                                          <p:val>
                                            <p:strVal val="#ppt_x+.1"/>
                                          </p:val>
                                        </p:tav>
                                        <p:tav tm="100000">
                                          <p:val>
                                            <p:strVal val="#ppt_x"/>
                                          </p:val>
                                        </p:tav>
                                      </p:tavLst>
                                    </p:anim>
                                    <p:anim calcmode="lin" valueType="num">
                                      <p:cBhvr>
                                        <p:cTn id="12" dur="250" fill="hold"/>
                                        <p:tgtEl>
                                          <p:spTgt spid="38"/>
                                        </p:tgtEl>
                                        <p:attrNameLst>
                                          <p:attrName>ppt_y</p:attrName>
                                        </p:attrNameLst>
                                      </p:cBhvr>
                                      <p:tavLst>
                                        <p:tav tm="0">
                                          <p:val>
                                            <p:strVal val="#ppt_y"/>
                                          </p:val>
                                        </p:tav>
                                        <p:tav tm="100000">
                                          <p:val>
                                            <p:strVal val="#ppt_y"/>
                                          </p:val>
                                        </p:tav>
                                      </p:tavLst>
                                    </p:anim>
                                    <p:anim calcmode="lin" valueType="num">
                                      <p:cBhvr>
                                        <p:cTn id="13" dur="250" fill="hold"/>
                                        <p:tgtEl>
                                          <p:spTgt spid="38"/>
                                        </p:tgtEl>
                                        <p:attrNameLst>
                                          <p:attrName>ppt_h</p:attrName>
                                        </p:attrNameLst>
                                      </p:cBhvr>
                                      <p:tavLst>
                                        <p:tav tm="0">
                                          <p:val>
                                            <p:strVal val="#ppt_h/10"/>
                                          </p:val>
                                        </p:tav>
                                        <p:tav tm="50000">
                                          <p:val>
                                            <p:strVal val="#ppt_h+.01"/>
                                          </p:val>
                                        </p:tav>
                                        <p:tav tm="100000">
                                          <p:val>
                                            <p:strVal val="#ppt_h"/>
                                          </p:val>
                                        </p:tav>
                                      </p:tavLst>
                                    </p:anim>
                                    <p:anim calcmode="lin" valueType="num">
                                      <p:cBhvr>
                                        <p:cTn id="14" dur="250" fill="hold"/>
                                        <p:tgtEl>
                                          <p:spTgt spid="38"/>
                                        </p:tgtEl>
                                        <p:attrNameLst>
                                          <p:attrName>ppt_w</p:attrName>
                                        </p:attrNameLst>
                                      </p:cBhvr>
                                      <p:tavLst>
                                        <p:tav tm="0">
                                          <p:val>
                                            <p:strVal val="#ppt_w/10"/>
                                          </p:val>
                                        </p:tav>
                                        <p:tav tm="50000">
                                          <p:val>
                                            <p:strVal val="#ppt_w+.01"/>
                                          </p:val>
                                        </p:tav>
                                        <p:tav tm="100000">
                                          <p:val>
                                            <p:strVal val="#ppt_w"/>
                                          </p:val>
                                        </p:tav>
                                      </p:tavLst>
                                    </p:anim>
                                    <p:animEffect transition="in" filter="fade">
                                      <p:cBhvr>
                                        <p:cTn id="15" dur="250" tmFilter="0,0; .5, 1; 1, 1"/>
                                        <p:tgtEl>
                                          <p:spTgt spid="38"/>
                                        </p:tgtEl>
                                      </p:cBhvr>
                                    </p:animEffect>
                                  </p:childTnLst>
                                </p:cTn>
                              </p:par>
                            </p:childTnLst>
                          </p:cTn>
                        </p:par>
                        <p:par>
                          <p:cTn id="16" fill="hold">
                            <p:stCondLst>
                              <p:cond delay="1024"/>
                            </p:stCondLst>
                            <p:childTnLst>
                              <p:par>
                                <p:cTn id="17" presetID="10" presetClass="entr" presetSubtype="0" fill="hold" nodeType="after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1000"/>
                                        <p:tgtEl>
                                          <p:spTgt spid="35"/>
                                        </p:tgtEl>
                                      </p:cBhvr>
                                    </p:animEffect>
                                  </p:childTnLst>
                                </p:cTn>
                              </p:par>
                            </p:childTnLst>
                          </p:cTn>
                        </p:par>
                        <p:par>
                          <p:cTn id="20" fill="hold">
                            <p:stCondLst>
                              <p:cond delay="2024"/>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45"/>
                                        </p:tgtEl>
                                        <p:attrNameLst>
                                          <p:attrName>style.visibility</p:attrName>
                                        </p:attrNameLst>
                                      </p:cBhvr>
                                      <p:to>
                                        <p:strVal val="visible"/>
                                      </p:to>
                                    </p:set>
                                    <p:anim calcmode="lin" valueType="num">
                                      <p:cBhvr>
                                        <p:cTn id="23" dur="500" fill="hold"/>
                                        <p:tgtEl>
                                          <p:spTgt spid="45"/>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45"/>
                                        </p:tgtEl>
                                        <p:attrNameLst>
                                          <p:attrName>ppt_y</p:attrName>
                                        </p:attrNameLst>
                                      </p:cBhvr>
                                      <p:tavLst>
                                        <p:tav tm="0">
                                          <p:val>
                                            <p:strVal val="#ppt_y"/>
                                          </p:val>
                                        </p:tav>
                                        <p:tav tm="100000">
                                          <p:val>
                                            <p:strVal val="#ppt_y"/>
                                          </p:val>
                                        </p:tav>
                                      </p:tavLst>
                                    </p:anim>
                                    <p:anim calcmode="lin" valueType="num">
                                      <p:cBhvr>
                                        <p:cTn id="25" dur="500" fill="hold"/>
                                        <p:tgtEl>
                                          <p:spTgt spid="45"/>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45"/>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45"/>
                                        </p:tgtEl>
                                      </p:cBhvr>
                                    </p:animEffect>
                                  </p:childTnLst>
                                </p:cTn>
                              </p:par>
                            </p:childTnLst>
                          </p:cTn>
                        </p:par>
                        <p:par>
                          <p:cTn id="28" fill="hold">
                            <p:stCondLst>
                              <p:cond delay="2875"/>
                            </p:stCondLst>
                            <p:childTnLst>
                              <p:par>
                                <p:cTn id="29" presetID="26" presetClass="emph" presetSubtype="0" fill="hold" grpId="1" nodeType="afterEffect">
                                  <p:stCondLst>
                                    <p:cond delay="0"/>
                                  </p:stCondLst>
                                  <p:iterate type="lt">
                                    <p:tmPct val="0"/>
                                  </p:iterate>
                                  <p:childTnLst>
                                    <p:animEffect transition="out" filter="fade">
                                      <p:cBhvr>
                                        <p:cTn id="30" dur="500" tmFilter="0, 0; .2, .5; .8, .5; 1, 0"/>
                                        <p:tgtEl>
                                          <p:spTgt spid="45"/>
                                        </p:tgtEl>
                                      </p:cBhvr>
                                    </p:animEffect>
                                    <p:animScale>
                                      <p:cBhvr>
                                        <p:cTn id="31" dur="250" autoRev="1" fill="hold"/>
                                        <p:tgtEl>
                                          <p:spTgt spid="45"/>
                                        </p:tgtEl>
                                      </p:cBhvr>
                                      <p:by x="105000" y="105000"/>
                                    </p:animScale>
                                  </p:childTnLst>
                                </p:cTn>
                              </p:par>
                            </p:childTnLst>
                          </p:cTn>
                        </p:par>
                        <p:par>
                          <p:cTn id="32" fill="hold">
                            <p:stCondLst>
                              <p:cond delay="3375"/>
                            </p:stCondLst>
                            <p:childTnLst>
                              <p:par>
                                <p:cTn id="33" presetID="14" presetClass="entr" presetSubtype="5" fill="hold" grpId="0" nodeType="after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randombar(vertical)">
                                      <p:cBhvr>
                                        <p:cTn id="35" dur="500"/>
                                        <p:tgtEl>
                                          <p:spTgt spid="49"/>
                                        </p:tgtEl>
                                      </p:cBhvr>
                                    </p:animEffect>
                                  </p:childTnLst>
                                </p:cTn>
                              </p:par>
                            </p:childTnLst>
                          </p:cTn>
                        </p:par>
                        <p:par>
                          <p:cTn id="36" fill="hold">
                            <p:stCondLst>
                              <p:cond delay="3875"/>
                            </p:stCondLst>
                            <p:childTnLst>
                              <p:par>
                                <p:cTn id="37" presetID="22" presetClass="entr" presetSubtype="4"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down)">
                                      <p:cBhvr>
                                        <p:cTn id="39" dur="500"/>
                                        <p:tgtEl>
                                          <p:spTgt spid="47"/>
                                        </p:tgtEl>
                                      </p:cBhvr>
                                    </p:animEffect>
                                  </p:childTnLst>
                                </p:cTn>
                              </p:par>
                            </p:childTnLst>
                          </p:cTn>
                        </p:par>
                        <p:par>
                          <p:cTn id="40" fill="hold">
                            <p:stCondLst>
                              <p:cond delay="4375"/>
                            </p:stCondLst>
                            <p:childTnLst>
                              <p:par>
                                <p:cTn id="41" presetID="16" presetClass="entr" presetSubtype="21" fill="hold" grpId="0" nodeType="after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barn(inVertical)">
                                      <p:cBhvr>
                                        <p:cTn id="43" dur="500"/>
                                        <p:tgtEl>
                                          <p:spTgt spid="48"/>
                                        </p:tgtEl>
                                      </p:cBhvr>
                                    </p:animEffect>
                                  </p:childTnLst>
                                </p:cTn>
                              </p:par>
                              <p:par>
                                <p:cTn id="44" presetID="16" presetClass="entr" presetSubtype="21" fill="hold" grpId="0" nodeType="withEffect">
                                  <p:stCondLst>
                                    <p:cond delay="0"/>
                                  </p:stCondLst>
                                  <p:childTnLst>
                                    <p:set>
                                      <p:cBhvr>
                                        <p:cTn id="45" dur="1" fill="hold">
                                          <p:stCondLst>
                                            <p:cond delay="0"/>
                                          </p:stCondLst>
                                        </p:cTn>
                                        <p:tgtEl>
                                          <p:spTgt spid="50"/>
                                        </p:tgtEl>
                                        <p:attrNameLst>
                                          <p:attrName>style.visibility</p:attrName>
                                        </p:attrNameLst>
                                      </p:cBhvr>
                                      <p:to>
                                        <p:strVal val="visible"/>
                                      </p:to>
                                    </p:set>
                                    <p:animEffect transition="in" filter="barn(inVertical)">
                                      <p:cBhvr>
                                        <p:cTn id="4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5" grpId="0"/>
      <p:bldP spid="45" grpId="1"/>
      <p:bldP spid="47" grpId="0" animBg="1"/>
      <p:bldP spid="48" grpId="0" animBg="1"/>
      <p:bldP spid="49" grpId="0"/>
      <p:bldP spid="5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占位符 8"/>
          <p:cNvPicPr>
            <a:picLocks noGrp="1" noChangeAspect="1"/>
          </p:cNvPicPr>
          <p:nvPr>
            <p:ph type="pic" sz="quarter" idx="17"/>
          </p:nvPr>
        </p:nvPicPr>
        <p:blipFill>
          <a:blip r:embed="rId1" cstate="print">
            <a:extLst>
              <a:ext uri="{28A0092B-C50C-407E-A947-70E740481C1C}">
                <a14:useLocalDpi xmlns:a14="http://schemas.microsoft.com/office/drawing/2010/main" val="0"/>
              </a:ext>
            </a:extLst>
          </a:blip>
          <a:srcRect t="625" b="625"/>
          <a:stretch>
            <a:fillRect/>
          </a:stretch>
        </p:blipFill>
        <p:spPr/>
      </p:pic>
      <p:sp>
        <p:nvSpPr>
          <p:cNvPr id="25" name="TextBox 14"/>
          <p:cNvSpPr txBox="1"/>
          <p:nvPr/>
        </p:nvSpPr>
        <p:spPr>
          <a:xfrm>
            <a:off x="4649012" y="1227999"/>
            <a:ext cx="2919389" cy="261610"/>
          </a:xfrm>
          <a:prstGeom prst="rect">
            <a:avLst/>
          </a:prstGeom>
          <a:noFill/>
        </p:spPr>
        <p:txBody>
          <a:bodyPr wrap="none" rtlCol="0" anchor="ctr" anchorCtr="0">
            <a:spAutoFit/>
          </a:bodyPr>
          <a:lstStyle/>
          <a:p>
            <a:pPr algn="ctr"/>
            <a:r>
              <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rPr>
              <a:t>Modern and Minimal Presentation Template</a:t>
            </a:r>
            <a:endPar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endParaRPr>
          </a:p>
        </p:txBody>
      </p:sp>
      <p:sp>
        <p:nvSpPr>
          <p:cNvPr id="26" name="1 1"/>
          <p:cNvSpPr txBox="1"/>
          <p:nvPr/>
        </p:nvSpPr>
        <p:spPr>
          <a:xfrm>
            <a:off x="3186260" y="535038"/>
            <a:ext cx="5819480" cy="82272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产品</a:t>
            </a:r>
            <a:r>
              <a:rPr lang="en-US" altLang="zh-CN" b="1" spc="100" dirty="0" smtClean="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ru-RU" sz="4000"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7" name="12"/>
          <p:cNvSpPr txBox="1"/>
          <p:nvPr/>
        </p:nvSpPr>
        <p:spPr>
          <a:xfrm>
            <a:off x="4118251" y="220688"/>
            <a:ext cx="3955498" cy="37513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spcBef>
                <a:spcPts val="1200"/>
              </a:spcBef>
              <a:buNone/>
            </a:pPr>
            <a:r>
              <a:rPr lang="en-US" sz="1200" i="1" dirty="0">
                <a:solidFill>
                  <a:schemeClr val="bg1">
                    <a:lumMod val="7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20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 Vision</a:t>
            </a:r>
            <a:endParaRPr lang="ru-RU"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cxnSp>
        <p:nvCxnSpPr>
          <p:cNvPr id="28" name="Straight Connector 46"/>
          <p:cNvCxnSpPr/>
          <p:nvPr/>
        </p:nvCxnSpPr>
        <p:spPr>
          <a:xfrm>
            <a:off x="998071" y="4967323"/>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9" name="211"/>
          <p:cNvSpPr txBox="1"/>
          <p:nvPr/>
        </p:nvSpPr>
        <p:spPr>
          <a:xfrm>
            <a:off x="883841" y="5098988"/>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30" name="Straight Connector 46"/>
          <p:cNvCxnSpPr/>
          <p:nvPr/>
        </p:nvCxnSpPr>
        <p:spPr>
          <a:xfrm>
            <a:off x="3624611" y="4967323"/>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 name="211"/>
          <p:cNvSpPr txBox="1"/>
          <p:nvPr/>
        </p:nvSpPr>
        <p:spPr>
          <a:xfrm>
            <a:off x="3510381" y="5098988"/>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32" name="Straight Connector 46"/>
          <p:cNvCxnSpPr/>
          <p:nvPr/>
        </p:nvCxnSpPr>
        <p:spPr>
          <a:xfrm>
            <a:off x="6250740" y="4967323"/>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3" name="211"/>
          <p:cNvSpPr txBox="1"/>
          <p:nvPr/>
        </p:nvSpPr>
        <p:spPr>
          <a:xfrm>
            <a:off x="6136510" y="5098988"/>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34" name="Straight Connector 46"/>
          <p:cNvCxnSpPr/>
          <p:nvPr/>
        </p:nvCxnSpPr>
        <p:spPr>
          <a:xfrm>
            <a:off x="8876869" y="4967323"/>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5" name="211"/>
          <p:cNvSpPr txBox="1"/>
          <p:nvPr/>
        </p:nvSpPr>
        <p:spPr>
          <a:xfrm>
            <a:off x="8762639" y="5098988"/>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pic>
        <p:nvPicPr>
          <p:cNvPr id="4" name="图片占位符 3"/>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l="16245" r="16245"/>
          <a:stretch>
            <a:fillRect/>
          </a:stretch>
        </p:blipFill>
        <p:spPr/>
      </p:pic>
      <p:pic>
        <p:nvPicPr>
          <p:cNvPr id="5" name="图片占位符 4"/>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rcRect l="16257" r="16257"/>
          <a:stretch>
            <a:fillRect/>
          </a:stretch>
        </p:blipFill>
        <p:spPr/>
      </p:pic>
      <p:pic>
        <p:nvPicPr>
          <p:cNvPr id="11" name="图片占位符 10"/>
          <p:cNvPicPr>
            <a:picLocks noGrp="1" noChangeAspect="1"/>
          </p:cNvPicPr>
          <p:nvPr>
            <p:ph type="pic" sz="quarter" idx="16"/>
          </p:nvPr>
        </p:nvPicPr>
        <p:blipFill>
          <a:blip r:embed="rId4" cstate="print">
            <a:extLst>
              <a:ext uri="{28A0092B-C50C-407E-A947-70E740481C1C}">
                <a14:useLocalDpi xmlns:a14="http://schemas.microsoft.com/office/drawing/2010/main" val="0"/>
              </a:ext>
            </a:extLst>
          </a:blip>
          <a:srcRect l="16257" r="16257"/>
          <a:stretch>
            <a:fillRect/>
          </a:stretch>
        </p:blipFill>
        <p:spPr/>
      </p:pic>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wipe(up)">
                                      <p:cBhvr>
                                        <p:cTn id="11" dur="500"/>
                                        <p:tgtEl>
                                          <p:spTgt spid="2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down)">
                                      <p:cBhvr>
                                        <p:cTn id="15" dur="500"/>
                                        <p:tgtEl>
                                          <p:spTgt spid="25"/>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29">
                                            <p:txEl>
                                              <p:pRg st="0" end="0"/>
                                            </p:txEl>
                                          </p:spTgt>
                                        </p:tgtEl>
                                        <p:attrNameLst>
                                          <p:attrName>style.visibility</p:attrName>
                                        </p:attrNameLst>
                                      </p:cBhvr>
                                      <p:to>
                                        <p:strVal val="visible"/>
                                      </p:to>
                                    </p:set>
                                    <p:animEffect transition="in" filter="wipe(down)">
                                      <p:cBhvr>
                                        <p:cTn id="19" dur="500"/>
                                        <p:tgtEl>
                                          <p:spTgt spid="29">
                                            <p:txEl>
                                              <p:pRg st="0" end="0"/>
                                            </p:txEl>
                                          </p:spTgt>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29">
                                            <p:txEl>
                                              <p:pRg st="1" end="1"/>
                                            </p:txEl>
                                          </p:spTgt>
                                        </p:tgtEl>
                                        <p:attrNameLst>
                                          <p:attrName>style.visibility</p:attrName>
                                        </p:attrNameLst>
                                      </p:cBhvr>
                                      <p:to>
                                        <p:strVal val="visible"/>
                                      </p:to>
                                    </p:set>
                                    <p:animEffect transition="in" filter="wipe(down)">
                                      <p:cBhvr>
                                        <p:cTn id="23" dur="500"/>
                                        <p:tgtEl>
                                          <p:spTgt spid="29">
                                            <p:txEl>
                                              <p:pRg st="1" end="1"/>
                                            </p:txEl>
                                          </p:spTgt>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31">
                                            <p:txEl>
                                              <p:pRg st="0" end="0"/>
                                            </p:txEl>
                                          </p:spTgt>
                                        </p:tgtEl>
                                        <p:attrNameLst>
                                          <p:attrName>style.visibility</p:attrName>
                                        </p:attrNameLst>
                                      </p:cBhvr>
                                      <p:to>
                                        <p:strVal val="visible"/>
                                      </p:to>
                                    </p:set>
                                    <p:animEffect transition="in" filter="wipe(down)">
                                      <p:cBhvr>
                                        <p:cTn id="27" dur="500"/>
                                        <p:tgtEl>
                                          <p:spTgt spid="31">
                                            <p:txEl>
                                              <p:pRg st="0" end="0"/>
                                            </p:txEl>
                                          </p:spTgt>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31">
                                            <p:txEl>
                                              <p:pRg st="1" end="1"/>
                                            </p:txEl>
                                          </p:spTgt>
                                        </p:tgtEl>
                                        <p:attrNameLst>
                                          <p:attrName>style.visibility</p:attrName>
                                        </p:attrNameLst>
                                      </p:cBhvr>
                                      <p:to>
                                        <p:strVal val="visible"/>
                                      </p:to>
                                    </p:set>
                                    <p:animEffect transition="in" filter="wipe(down)">
                                      <p:cBhvr>
                                        <p:cTn id="31" dur="500"/>
                                        <p:tgtEl>
                                          <p:spTgt spid="31">
                                            <p:txEl>
                                              <p:pRg st="1" end="1"/>
                                            </p:txEl>
                                          </p:spTgt>
                                        </p:tgtEl>
                                      </p:cBhvr>
                                    </p:animEffect>
                                  </p:childTnLst>
                                </p:cTn>
                              </p:par>
                            </p:childTnLst>
                          </p:cTn>
                        </p:par>
                        <p:par>
                          <p:cTn id="32" fill="hold">
                            <p:stCondLst>
                              <p:cond delay="3500"/>
                            </p:stCondLst>
                            <p:childTnLst>
                              <p:par>
                                <p:cTn id="33" presetID="22" presetClass="entr" presetSubtype="4" fill="hold" nodeType="afterEffect">
                                  <p:stCondLst>
                                    <p:cond delay="0"/>
                                  </p:stCondLst>
                                  <p:childTnLst>
                                    <p:set>
                                      <p:cBhvr>
                                        <p:cTn id="34" dur="1" fill="hold">
                                          <p:stCondLst>
                                            <p:cond delay="0"/>
                                          </p:stCondLst>
                                        </p:cTn>
                                        <p:tgtEl>
                                          <p:spTgt spid="33">
                                            <p:txEl>
                                              <p:pRg st="0" end="0"/>
                                            </p:txEl>
                                          </p:spTgt>
                                        </p:tgtEl>
                                        <p:attrNameLst>
                                          <p:attrName>style.visibility</p:attrName>
                                        </p:attrNameLst>
                                      </p:cBhvr>
                                      <p:to>
                                        <p:strVal val="visible"/>
                                      </p:to>
                                    </p:set>
                                    <p:animEffect transition="in" filter="wipe(down)">
                                      <p:cBhvr>
                                        <p:cTn id="35" dur="500"/>
                                        <p:tgtEl>
                                          <p:spTgt spid="33">
                                            <p:txEl>
                                              <p:pRg st="0" end="0"/>
                                            </p:txEl>
                                          </p:spTgt>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33">
                                            <p:txEl>
                                              <p:pRg st="1" end="1"/>
                                            </p:txEl>
                                          </p:spTgt>
                                        </p:tgtEl>
                                        <p:attrNameLst>
                                          <p:attrName>style.visibility</p:attrName>
                                        </p:attrNameLst>
                                      </p:cBhvr>
                                      <p:to>
                                        <p:strVal val="visible"/>
                                      </p:to>
                                    </p:set>
                                    <p:animEffect transition="in" filter="wipe(down)">
                                      <p:cBhvr>
                                        <p:cTn id="39" dur="500"/>
                                        <p:tgtEl>
                                          <p:spTgt spid="33">
                                            <p:txEl>
                                              <p:pRg st="1" end="1"/>
                                            </p:txEl>
                                          </p:spTgt>
                                        </p:tgtEl>
                                      </p:cBhvr>
                                    </p:animEffect>
                                  </p:childTnLst>
                                </p:cTn>
                              </p:par>
                            </p:childTnLst>
                          </p:cTn>
                        </p:par>
                        <p:par>
                          <p:cTn id="40" fill="hold">
                            <p:stCondLst>
                              <p:cond delay="4500"/>
                            </p:stCondLst>
                            <p:childTnLst>
                              <p:par>
                                <p:cTn id="41" presetID="22" presetClass="entr" presetSubtype="4" fill="hold" nodeType="afterEffect">
                                  <p:stCondLst>
                                    <p:cond delay="0"/>
                                  </p:stCondLst>
                                  <p:childTnLst>
                                    <p:set>
                                      <p:cBhvr>
                                        <p:cTn id="42" dur="1" fill="hold">
                                          <p:stCondLst>
                                            <p:cond delay="0"/>
                                          </p:stCondLst>
                                        </p:cTn>
                                        <p:tgtEl>
                                          <p:spTgt spid="35">
                                            <p:txEl>
                                              <p:pRg st="0" end="0"/>
                                            </p:txEl>
                                          </p:spTgt>
                                        </p:tgtEl>
                                        <p:attrNameLst>
                                          <p:attrName>style.visibility</p:attrName>
                                        </p:attrNameLst>
                                      </p:cBhvr>
                                      <p:to>
                                        <p:strVal val="visible"/>
                                      </p:to>
                                    </p:set>
                                    <p:animEffect transition="in" filter="wipe(down)">
                                      <p:cBhvr>
                                        <p:cTn id="43" dur="500"/>
                                        <p:tgtEl>
                                          <p:spTgt spid="35">
                                            <p:txEl>
                                              <p:pRg st="0" end="0"/>
                                            </p:txEl>
                                          </p:spTgt>
                                        </p:tgtEl>
                                      </p:cBhvr>
                                    </p:animEffect>
                                  </p:childTnLst>
                                </p:cTn>
                              </p:par>
                            </p:childTnLst>
                          </p:cTn>
                        </p:par>
                        <p:par>
                          <p:cTn id="44" fill="hold">
                            <p:stCondLst>
                              <p:cond delay="5000"/>
                            </p:stCondLst>
                            <p:childTnLst>
                              <p:par>
                                <p:cTn id="45" presetID="22" presetClass="entr" presetSubtype="4" fill="hold" nodeType="afterEffect">
                                  <p:stCondLst>
                                    <p:cond delay="0"/>
                                  </p:stCondLst>
                                  <p:childTnLst>
                                    <p:set>
                                      <p:cBhvr>
                                        <p:cTn id="46" dur="1" fill="hold">
                                          <p:stCondLst>
                                            <p:cond delay="0"/>
                                          </p:stCondLst>
                                        </p:cTn>
                                        <p:tgtEl>
                                          <p:spTgt spid="35">
                                            <p:txEl>
                                              <p:pRg st="1" end="1"/>
                                            </p:txEl>
                                          </p:spTgt>
                                        </p:tgtEl>
                                        <p:attrNameLst>
                                          <p:attrName>style.visibility</p:attrName>
                                        </p:attrNameLst>
                                      </p:cBhvr>
                                      <p:to>
                                        <p:strVal val="visible"/>
                                      </p:to>
                                    </p:set>
                                    <p:animEffect transition="in" filter="wipe(down)">
                                      <p:cBhvr>
                                        <p:cTn id="47" dur="50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0" y="0"/>
            <a:ext cx="12192000" cy="3606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pic>
        <p:nvPicPr>
          <p:cNvPr id="7" name="图片占位符 6"/>
          <p:cNvPicPr>
            <a:picLocks noGrp="1" noChangeAspect="1"/>
          </p:cNvPicPr>
          <p:nvPr>
            <p:ph type="pic" sz="quarter" idx="10"/>
          </p:nvPr>
        </p:nvPicPr>
        <p:blipFill rotWithShape="1">
          <a:blip r:embed="rId1">
            <a:extLst>
              <a:ext uri="{28A0092B-C50C-407E-A947-70E740481C1C}">
                <a14:useLocalDpi xmlns:a14="http://schemas.microsoft.com/office/drawing/2010/main" val="0"/>
              </a:ext>
            </a:extLst>
          </a:blip>
          <a:srcRect t="30000" b="30000"/>
          <a:stretch>
            <a:fillRect/>
          </a:stretch>
        </p:blipFill>
        <p:spPr/>
      </p:pic>
      <p:pic>
        <p:nvPicPr>
          <p:cNvPr id="12" name="图片占位符 11"/>
          <p:cNvPicPr>
            <a:picLocks noGrp="1" noChangeAspect="1"/>
          </p:cNvPicPr>
          <p:nvPr>
            <p:ph type="pic" sz="quarter" idx="15"/>
          </p:nvPr>
        </p:nvPicPr>
        <p:blipFill>
          <a:blip r:embed="rId2" cstate="print">
            <a:extLst>
              <a:ext uri="{28A0092B-C50C-407E-A947-70E740481C1C}">
                <a14:useLocalDpi xmlns:a14="http://schemas.microsoft.com/office/drawing/2010/main" val="0"/>
              </a:ext>
            </a:extLst>
          </a:blip>
          <a:srcRect t="30251" b="30251"/>
          <a:stretch>
            <a:fillRect/>
          </a:stretch>
        </p:blipFill>
        <p:spPr/>
      </p:pic>
      <p:pic>
        <p:nvPicPr>
          <p:cNvPr id="8" name="图片占位符 7"/>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rcRect t="5565" b="5565"/>
          <a:stretch>
            <a:fillRect/>
          </a:stretch>
        </p:blipFill>
        <p:spPr/>
      </p:pic>
      <p:pic>
        <p:nvPicPr>
          <p:cNvPr id="6" name="图片占位符 5"/>
          <p:cNvPicPr>
            <a:picLocks noGrp="1" noChangeAspect="1"/>
          </p:cNvPicPr>
          <p:nvPr>
            <p:ph type="pic" sz="quarter" idx="13"/>
          </p:nvPr>
        </p:nvPicPr>
        <p:blipFill>
          <a:blip r:embed="rId4" cstate="print">
            <a:extLst>
              <a:ext uri="{28A0092B-C50C-407E-A947-70E740481C1C}">
                <a14:useLocalDpi xmlns:a14="http://schemas.microsoft.com/office/drawing/2010/main" val="0"/>
              </a:ext>
            </a:extLst>
          </a:blip>
          <a:srcRect t="5426" b="5426"/>
          <a:stretch>
            <a:fillRect/>
          </a:stretch>
        </p:blipFill>
        <p:spPr/>
      </p:pic>
      <p:pic>
        <p:nvPicPr>
          <p:cNvPr id="4" name="图片占位符 3"/>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t="5565" b="5565"/>
          <a:stretch>
            <a:fillRect/>
          </a:stretch>
        </p:blipFill>
        <p:spPr/>
      </p:pic>
      <p:sp>
        <p:nvSpPr>
          <p:cNvPr id="16" name="Rectangle 15"/>
          <p:cNvSpPr/>
          <p:nvPr/>
        </p:nvSpPr>
        <p:spPr>
          <a:xfrm>
            <a:off x="0" y="3610898"/>
            <a:ext cx="12192000" cy="3247102"/>
          </a:xfrm>
          <a:prstGeom prst="rect">
            <a:avLst/>
          </a:prstGeom>
          <a:solidFill>
            <a:schemeClr val="tx2">
              <a:lumMod val="50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cxnSp>
        <p:nvCxnSpPr>
          <p:cNvPr id="18" name="Straight Connector 17"/>
          <p:cNvCxnSpPr/>
          <p:nvPr/>
        </p:nvCxnSpPr>
        <p:spPr>
          <a:xfrm rot="16200000">
            <a:off x="1167674" y="5853928"/>
            <a:ext cx="0" cy="2667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0" y="970178"/>
            <a:ext cx="2775586" cy="1647825"/>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29" name="Rectangle 28"/>
          <p:cNvSpPr/>
          <p:nvPr/>
        </p:nvSpPr>
        <p:spPr>
          <a:xfrm>
            <a:off x="188135" y="1173401"/>
            <a:ext cx="1212191" cy="307777"/>
          </a:xfrm>
          <a:prstGeom prst="rect">
            <a:avLst/>
          </a:prstGeom>
        </p:spPr>
        <p:txBody>
          <a:bodyPr wrap="none">
            <a:spAutoFit/>
          </a:bodyPr>
          <a:lstStyle/>
          <a:p>
            <a:r>
              <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作品集</a:t>
            </a:r>
            <a:r>
              <a:rPr lang="en-US" altLang="zh-CN"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&amp;</a:t>
            </a:r>
            <a:r>
              <a:rPr lang="zh-CN" altLang="en-US"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画册</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0" name="Straight Connector 29"/>
          <p:cNvCxnSpPr/>
          <p:nvPr/>
        </p:nvCxnSpPr>
        <p:spPr>
          <a:xfrm>
            <a:off x="296684" y="1726832"/>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3150529" y="970178"/>
            <a:ext cx="2775586" cy="1647825"/>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33" name="Rectangle 32"/>
          <p:cNvSpPr/>
          <p:nvPr/>
        </p:nvSpPr>
        <p:spPr>
          <a:xfrm>
            <a:off x="3338104" y="1173401"/>
            <a:ext cx="1669047" cy="523220"/>
          </a:xfrm>
          <a:prstGeom prst="rect">
            <a:avLst/>
          </a:prstGeom>
        </p:spPr>
        <p:txBody>
          <a:bodyPr wrap="none">
            <a:spAutoFit/>
          </a:bodyPr>
          <a:lstStyle/>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Townhouse</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With Car &amp; Driver</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4" name="Straight Connector 33"/>
          <p:cNvCxnSpPr/>
          <p:nvPr/>
        </p:nvCxnSpPr>
        <p:spPr>
          <a:xfrm>
            <a:off x="3446653" y="1726832"/>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6297062" y="970178"/>
            <a:ext cx="2775586" cy="1647825"/>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37" name="Rectangle 36"/>
          <p:cNvSpPr/>
          <p:nvPr/>
        </p:nvSpPr>
        <p:spPr>
          <a:xfrm>
            <a:off x="6484637" y="1173401"/>
            <a:ext cx="1203919" cy="523220"/>
          </a:xfrm>
          <a:prstGeom prst="rect">
            <a:avLst/>
          </a:prstGeom>
        </p:spPr>
        <p:txBody>
          <a:bodyPr wrap="none">
            <a:spAutoFit/>
          </a:bodyPr>
          <a:lstStyle/>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A Paradaise</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Getaway</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8" name="Straight Connector 37"/>
          <p:cNvCxnSpPr/>
          <p:nvPr/>
        </p:nvCxnSpPr>
        <p:spPr>
          <a:xfrm>
            <a:off x="6593186" y="1726832"/>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9437506" y="970178"/>
            <a:ext cx="2775586" cy="1647825"/>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41" name="Rectangle 40"/>
          <p:cNvSpPr/>
          <p:nvPr/>
        </p:nvSpPr>
        <p:spPr>
          <a:xfrm>
            <a:off x="9634606" y="1173401"/>
            <a:ext cx="1317990" cy="523220"/>
          </a:xfrm>
          <a:prstGeom prst="rect">
            <a:avLst/>
          </a:prstGeom>
        </p:spPr>
        <p:txBody>
          <a:bodyPr wrap="none">
            <a:spAutoFit/>
          </a:bodyPr>
          <a:lstStyle/>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Modern Chic </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Room</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42" name="Straight Connector 41"/>
          <p:cNvCxnSpPr/>
          <p:nvPr/>
        </p:nvCxnSpPr>
        <p:spPr>
          <a:xfrm>
            <a:off x="9743155" y="1726832"/>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Rectangle 18"/>
          <p:cNvSpPr/>
          <p:nvPr/>
        </p:nvSpPr>
        <p:spPr>
          <a:xfrm>
            <a:off x="6096000" y="5791785"/>
            <a:ext cx="2095062" cy="46881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TextBox 19"/>
          <p:cNvSpPr txBox="1"/>
          <p:nvPr/>
        </p:nvSpPr>
        <p:spPr>
          <a:xfrm>
            <a:off x="6401240" y="5895387"/>
            <a:ext cx="1481496" cy="261610"/>
          </a:xfrm>
          <a:prstGeom prst="rect">
            <a:avLst/>
          </a:prstGeom>
          <a:noFill/>
        </p:spPr>
        <p:txBody>
          <a:bodyPr wrap="none" rtlCol="0" anchor="ctr" anchorCtr="0">
            <a:spAutoFit/>
          </a:bodyPr>
          <a:lstStyle/>
          <a:p>
            <a:pPr algn="ctr"/>
            <a:r>
              <a:rPr lang="en-US" sz="11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CREATIVE WORKS</a:t>
            </a:r>
            <a:endParaRPr lang="en-US" sz="11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6" name="12"/>
          <p:cNvSpPr txBox="1"/>
          <p:nvPr/>
        </p:nvSpPr>
        <p:spPr>
          <a:xfrm>
            <a:off x="877384" y="4522428"/>
            <a:ext cx="3186616"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600" i="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16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altLang="zh-CN" sz="1600" i="1" dirty="0" smtClean="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a:t>
            </a:r>
            <a:r>
              <a:rPr lang="en-US" sz="1600" i="1" dirty="0" smtClean="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Vision</a:t>
            </a:r>
            <a:endParaRPr lang="ru-RU" sz="16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
        <p:nvSpPr>
          <p:cNvPr id="47" name="2 1"/>
          <p:cNvSpPr txBox="1"/>
          <p:nvPr/>
        </p:nvSpPr>
        <p:spPr>
          <a:xfrm>
            <a:off x="877384" y="4865659"/>
            <a:ext cx="3346273" cy="89971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spc="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产品</a:t>
            </a:r>
            <a:r>
              <a:rPr lang="en-US" altLang="zh-CN" b="1" spc="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&amp;</a:t>
            </a:r>
            <a:r>
              <a:rPr lang="zh-CN" altLang="en-US" b="1" spc="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画册</a:t>
            </a:r>
            <a:endParaRPr lang="en-US" b="1"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48" name="1 2"/>
          <p:cNvSpPr txBox="1"/>
          <p:nvPr/>
        </p:nvSpPr>
        <p:spPr>
          <a:xfrm>
            <a:off x="5997571" y="4218843"/>
            <a:ext cx="2857561" cy="146934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200"/>
              </a:spcBef>
              <a:buNone/>
            </a:pPr>
            <a:r>
              <a:rPr lang="zh-CN" altLang="en-US" sz="1050" dirty="0" smtClean="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我</a:t>
            </a:r>
            <a:r>
              <a:rPr lang="zh-CN" altLang="en-US" sz="1050" dirty="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还是从前那个少年</a:t>
            </a:r>
            <a:endParaRPr lang="zh-CN" altLang="en-US" sz="1050" dirty="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没有一丝丝改变</a:t>
            </a:r>
            <a:endParaRPr lang="zh-CN" altLang="en-US" sz="1050" dirty="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时间只不过是考验</a:t>
            </a:r>
            <a:endParaRPr lang="zh-CN" altLang="en-US" sz="1050" dirty="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种在心中信念丝毫未</a:t>
            </a:r>
            <a:r>
              <a:rPr lang="zh-CN" altLang="en-US" sz="1050" dirty="0" smtClean="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减</a:t>
            </a:r>
            <a:endParaRPr lang="en-US" sz="1050" dirty="0">
              <a:solidFill>
                <a:schemeClr val="bg1">
                  <a:lumMod val="9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ppt_x"/>
                                          </p:val>
                                        </p:tav>
                                        <p:tav tm="100000">
                                          <p:val>
                                            <p:strVal val="#ppt_x"/>
                                          </p:val>
                                        </p:tav>
                                      </p:tavLst>
                                    </p:anim>
                                    <p:anim calcmode="lin" valueType="num">
                                      <p:cBhvr additive="base">
                                        <p:cTn id="12" dur="500" fill="hold"/>
                                        <p:tgtEl>
                                          <p:spTgt spid="29"/>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500" fill="hold"/>
                                        <p:tgtEl>
                                          <p:spTgt spid="30"/>
                                        </p:tgtEl>
                                        <p:attrNameLst>
                                          <p:attrName>ppt_x</p:attrName>
                                        </p:attrNameLst>
                                      </p:cBhvr>
                                      <p:tavLst>
                                        <p:tav tm="0">
                                          <p:val>
                                            <p:strVal val="#ppt_x"/>
                                          </p:val>
                                        </p:tav>
                                        <p:tav tm="100000">
                                          <p:val>
                                            <p:strVal val="#ppt_x"/>
                                          </p:val>
                                        </p:tav>
                                      </p:tavLst>
                                    </p:anim>
                                    <p:anim calcmode="lin" valueType="num">
                                      <p:cBhvr additive="base">
                                        <p:cTn id="16" dur="500" fill="hold"/>
                                        <p:tgtEl>
                                          <p:spTgt spid="30"/>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additive="base">
                                        <p:cTn id="19" dur="500" fill="hold"/>
                                        <p:tgtEl>
                                          <p:spTgt spid="32"/>
                                        </p:tgtEl>
                                        <p:attrNameLst>
                                          <p:attrName>ppt_x</p:attrName>
                                        </p:attrNameLst>
                                      </p:cBhvr>
                                      <p:tavLst>
                                        <p:tav tm="0">
                                          <p:val>
                                            <p:strVal val="#ppt_x"/>
                                          </p:val>
                                        </p:tav>
                                        <p:tav tm="100000">
                                          <p:val>
                                            <p:strVal val="#ppt_x"/>
                                          </p:val>
                                        </p:tav>
                                      </p:tavLst>
                                    </p:anim>
                                    <p:anim calcmode="lin" valueType="num">
                                      <p:cBhvr additive="base">
                                        <p:cTn id="20" dur="500" fill="hold"/>
                                        <p:tgtEl>
                                          <p:spTgt spid="32"/>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ppt_x"/>
                                          </p:val>
                                        </p:tav>
                                        <p:tav tm="100000">
                                          <p:val>
                                            <p:strVal val="#ppt_x"/>
                                          </p:val>
                                        </p:tav>
                                      </p:tavLst>
                                    </p:anim>
                                    <p:anim calcmode="lin" valueType="num">
                                      <p:cBhvr additive="base">
                                        <p:cTn id="24" dur="500" fill="hold"/>
                                        <p:tgtEl>
                                          <p:spTgt spid="33"/>
                                        </p:tgtEl>
                                        <p:attrNameLst>
                                          <p:attrName>ppt_y</p:attrName>
                                        </p:attrNameLst>
                                      </p:cBhvr>
                                      <p:tavLst>
                                        <p:tav tm="0">
                                          <p:val>
                                            <p:strVal val="0-#ppt_h/2"/>
                                          </p:val>
                                        </p:tav>
                                        <p:tav tm="100000">
                                          <p:val>
                                            <p:strVal val="#ppt_y"/>
                                          </p:val>
                                        </p:tav>
                                      </p:tavLst>
                                    </p:anim>
                                  </p:childTnLst>
                                </p:cTn>
                              </p:par>
                              <p:par>
                                <p:cTn id="25" presetID="2" presetClass="entr" presetSubtype="1" fill="hold" nodeType="with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500" fill="hold"/>
                                        <p:tgtEl>
                                          <p:spTgt spid="34"/>
                                        </p:tgtEl>
                                        <p:attrNameLst>
                                          <p:attrName>ppt_x</p:attrName>
                                        </p:attrNameLst>
                                      </p:cBhvr>
                                      <p:tavLst>
                                        <p:tav tm="0">
                                          <p:val>
                                            <p:strVal val="#ppt_x"/>
                                          </p:val>
                                        </p:tav>
                                        <p:tav tm="100000">
                                          <p:val>
                                            <p:strVal val="#ppt_x"/>
                                          </p:val>
                                        </p:tav>
                                      </p:tavLst>
                                    </p:anim>
                                    <p:anim calcmode="lin" valueType="num">
                                      <p:cBhvr additive="base">
                                        <p:cTn id="28" dur="500" fill="hold"/>
                                        <p:tgtEl>
                                          <p:spTgt spid="34"/>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36"/>
                                        </p:tgtEl>
                                        <p:attrNameLst>
                                          <p:attrName>style.visibility</p:attrName>
                                        </p:attrNameLst>
                                      </p:cBhvr>
                                      <p:to>
                                        <p:strVal val="visible"/>
                                      </p:to>
                                    </p:set>
                                    <p:anim calcmode="lin" valueType="num">
                                      <p:cBhvr additive="base">
                                        <p:cTn id="31" dur="500" fill="hold"/>
                                        <p:tgtEl>
                                          <p:spTgt spid="36"/>
                                        </p:tgtEl>
                                        <p:attrNameLst>
                                          <p:attrName>ppt_x</p:attrName>
                                        </p:attrNameLst>
                                      </p:cBhvr>
                                      <p:tavLst>
                                        <p:tav tm="0">
                                          <p:val>
                                            <p:strVal val="#ppt_x"/>
                                          </p:val>
                                        </p:tav>
                                        <p:tav tm="100000">
                                          <p:val>
                                            <p:strVal val="#ppt_x"/>
                                          </p:val>
                                        </p:tav>
                                      </p:tavLst>
                                    </p:anim>
                                    <p:anim calcmode="lin" valueType="num">
                                      <p:cBhvr additive="base">
                                        <p:cTn id="32" dur="500" fill="hold"/>
                                        <p:tgtEl>
                                          <p:spTgt spid="36"/>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additive="base">
                                        <p:cTn id="35" dur="500" fill="hold"/>
                                        <p:tgtEl>
                                          <p:spTgt spid="37"/>
                                        </p:tgtEl>
                                        <p:attrNameLst>
                                          <p:attrName>ppt_x</p:attrName>
                                        </p:attrNameLst>
                                      </p:cBhvr>
                                      <p:tavLst>
                                        <p:tav tm="0">
                                          <p:val>
                                            <p:strVal val="#ppt_x"/>
                                          </p:val>
                                        </p:tav>
                                        <p:tav tm="100000">
                                          <p:val>
                                            <p:strVal val="#ppt_x"/>
                                          </p:val>
                                        </p:tav>
                                      </p:tavLst>
                                    </p:anim>
                                    <p:anim calcmode="lin" valueType="num">
                                      <p:cBhvr additive="base">
                                        <p:cTn id="36" dur="500" fill="hold"/>
                                        <p:tgtEl>
                                          <p:spTgt spid="37"/>
                                        </p:tgtEl>
                                        <p:attrNameLst>
                                          <p:attrName>ppt_y</p:attrName>
                                        </p:attrNameLst>
                                      </p:cBhvr>
                                      <p:tavLst>
                                        <p:tav tm="0">
                                          <p:val>
                                            <p:strVal val="0-#ppt_h/2"/>
                                          </p:val>
                                        </p:tav>
                                        <p:tav tm="100000">
                                          <p:val>
                                            <p:strVal val="#ppt_y"/>
                                          </p:val>
                                        </p:tav>
                                      </p:tavLst>
                                    </p:anim>
                                  </p:childTnLst>
                                </p:cTn>
                              </p:par>
                              <p:par>
                                <p:cTn id="37" presetID="2" presetClass="entr" presetSubtype="1" fill="hold" nodeType="with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fill="hold"/>
                                        <p:tgtEl>
                                          <p:spTgt spid="38"/>
                                        </p:tgtEl>
                                        <p:attrNameLst>
                                          <p:attrName>ppt_x</p:attrName>
                                        </p:attrNameLst>
                                      </p:cBhvr>
                                      <p:tavLst>
                                        <p:tav tm="0">
                                          <p:val>
                                            <p:strVal val="#ppt_x"/>
                                          </p:val>
                                        </p:tav>
                                        <p:tav tm="100000">
                                          <p:val>
                                            <p:strVal val="#ppt_x"/>
                                          </p:val>
                                        </p:tav>
                                      </p:tavLst>
                                    </p:anim>
                                    <p:anim calcmode="lin" valueType="num">
                                      <p:cBhvr additive="base">
                                        <p:cTn id="40" dur="500" fill="hold"/>
                                        <p:tgtEl>
                                          <p:spTgt spid="38"/>
                                        </p:tgtEl>
                                        <p:attrNameLst>
                                          <p:attrName>ppt_y</p:attrName>
                                        </p:attrNameLst>
                                      </p:cBhvr>
                                      <p:tavLst>
                                        <p:tav tm="0">
                                          <p:val>
                                            <p:strVal val="0-#ppt_h/2"/>
                                          </p:val>
                                        </p:tav>
                                        <p:tav tm="100000">
                                          <p:val>
                                            <p:strVal val="#ppt_y"/>
                                          </p:val>
                                        </p:tav>
                                      </p:tavLst>
                                    </p:anim>
                                  </p:childTnLst>
                                </p:cTn>
                              </p:par>
                              <p:par>
                                <p:cTn id="41" presetID="2" presetClass="entr" presetSubtype="1"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anim calcmode="lin" valueType="num">
                                      <p:cBhvr additive="base">
                                        <p:cTn id="43" dur="500" fill="hold"/>
                                        <p:tgtEl>
                                          <p:spTgt spid="40"/>
                                        </p:tgtEl>
                                        <p:attrNameLst>
                                          <p:attrName>ppt_x</p:attrName>
                                        </p:attrNameLst>
                                      </p:cBhvr>
                                      <p:tavLst>
                                        <p:tav tm="0">
                                          <p:val>
                                            <p:strVal val="#ppt_x"/>
                                          </p:val>
                                        </p:tav>
                                        <p:tav tm="100000">
                                          <p:val>
                                            <p:strVal val="#ppt_x"/>
                                          </p:val>
                                        </p:tav>
                                      </p:tavLst>
                                    </p:anim>
                                    <p:anim calcmode="lin" valueType="num">
                                      <p:cBhvr additive="base">
                                        <p:cTn id="44" dur="500" fill="hold"/>
                                        <p:tgtEl>
                                          <p:spTgt spid="40"/>
                                        </p:tgtEl>
                                        <p:attrNameLst>
                                          <p:attrName>ppt_y</p:attrName>
                                        </p:attrNameLst>
                                      </p:cBhvr>
                                      <p:tavLst>
                                        <p:tav tm="0">
                                          <p:val>
                                            <p:strVal val="0-#ppt_h/2"/>
                                          </p:val>
                                        </p:tav>
                                        <p:tav tm="100000">
                                          <p:val>
                                            <p:strVal val="#ppt_y"/>
                                          </p:val>
                                        </p:tav>
                                      </p:tavLst>
                                    </p:anim>
                                  </p:childTnLst>
                                </p:cTn>
                              </p:par>
                              <p:par>
                                <p:cTn id="45" presetID="2" presetClass="entr" presetSubtype="1"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 calcmode="lin" valueType="num">
                                      <p:cBhvr additive="base">
                                        <p:cTn id="47" dur="500" fill="hold"/>
                                        <p:tgtEl>
                                          <p:spTgt spid="41"/>
                                        </p:tgtEl>
                                        <p:attrNameLst>
                                          <p:attrName>ppt_x</p:attrName>
                                        </p:attrNameLst>
                                      </p:cBhvr>
                                      <p:tavLst>
                                        <p:tav tm="0">
                                          <p:val>
                                            <p:strVal val="#ppt_x"/>
                                          </p:val>
                                        </p:tav>
                                        <p:tav tm="100000">
                                          <p:val>
                                            <p:strVal val="#ppt_x"/>
                                          </p:val>
                                        </p:tav>
                                      </p:tavLst>
                                    </p:anim>
                                    <p:anim calcmode="lin" valueType="num">
                                      <p:cBhvr additive="base">
                                        <p:cTn id="48" dur="500" fill="hold"/>
                                        <p:tgtEl>
                                          <p:spTgt spid="41"/>
                                        </p:tgtEl>
                                        <p:attrNameLst>
                                          <p:attrName>ppt_y</p:attrName>
                                        </p:attrNameLst>
                                      </p:cBhvr>
                                      <p:tavLst>
                                        <p:tav tm="0">
                                          <p:val>
                                            <p:strVal val="0-#ppt_h/2"/>
                                          </p:val>
                                        </p:tav>
                                        <p:tav tm="100000">
                                          <p:val>
                                            <p:strVal val="#ppt_y"/>
                                          </p:val>
                                        </p:tav>
                                      </p:tavLst>
                                    </p:anim>
                                  </p:childTnLst>
                                </p:cTn>
                              </p:par>
                              <p:par>
                                <p:cTn id="49" presetID="2" presetClass="entr" presetSubtype="1" fill="hold" nodeType="withEffect">
                                  <p:stCondLst>
                                    <p:cond delay="0"/>
                                  </p:stCondLst>
                                  <p:childTnLst>
                                    <p:set>
                                      <p:cBhvr>
                                        <p:cTn id="50" dur="1" fill="hold">
                                          <p:stCondLst>
                                            <p:cond delay="0"/>
                                          </p:stCondLst>
                                        </p:cTn>
                                        <p:tgtEl>
                                          <p:spTgt spid="42"/>
                                        </p:tgtEl>
                                        <p:attrNameLst>
                                          <p:attrName>style.visibility</p:attrName>
                                        </p:attrNameLst>
                                      </p:cBhvr>
                                      <p:to>
                                        <p:strVal val="visible"/>
                                      </p:to>
                                    </p:set>
                                    <p:anim calcmode="lin" valueType="num">
                                      <p:cBhvr additive="base">
                                        <p:cTn id="51" dur="500" fill="hold"/>
                                        <p:tgtEl>
                                          <p:spTgt spid="42"/>
                                        </p:tgtEl>
                                        <p:attrNameLst>
                                          <p:attrName>ppt_x</p:attrName>
                                        </p:attrNameLst>
                                      </p:cBhvr>
                                      <p:tavLst>
                                        <p:tav tm="0">
                                          <p:val>
                                            <p:strVal val="#ppt_x"/>
                                          </p:val>
                                        </p:tav>
                                        <p:tav tm="100000">
                                          <p:val>
                                            <p:strVal val="#ppt_x"/>
                                          </p:val>
                                        </p:tav>
                                      </p:tavLst>
                                    </p:anim>
                                    <p:anim calcmode="lin" valueType="num">
                                      <p:cBhvr additive="base">
                                        <p:cTn id="52" dur="500" fill="hold"/>
                                        <p:tgtEl>
                                          <p:spTgt spid="42"/>
                                        </p:tgtEl>
                                        <p:attrNameLst>
                                          <p:attrName>ppt_y</p:attrName>
                                        </p:attrNameLst>
                                      </p:cBhvr>
                                      <p:tavLst>
                                        <p:tav tm="0">
                                          <p:val>
                                            <p:strVal val="0-#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500" fill="hold"/>
                                        <p:tgtEl>
                                          <p:spTgt spid="16"/>
                                        </p:tgtEl>
                                        <p:attrNameLst>
                                          <p:attrName>ppt_x</p:attrName>
                                        </p:attrNameLst>
                                      </p:cBhvr>
                                      <p:tavLst>
                                        <p:tav tm="0">
                                          <p:val>
                                            <p:strVal val="#ppt_x"/>
                                          </p:val>
                                        </p:tav>
                                        <p:tav tm="100000">
                                          <p:val>
                                            <p:strVal val="#ppt_x"/>
                                          </p:val>
                                        </p:tav>
                                      </p:tavLst>
                                    </p:anim>
                                    <p:anim calcmode="lin" valueType="num">
                                      <p:cBhvr additive="base">
                                        <p:cTn id="56" dur="500" fill="hold"/>
                                        <p:tgtEl>
                                          <p:spTgt spid="16"/>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8"/>
                                        </p:tgtEl>
                                        <p:attrNameLst>
                                          <p:attrName>style.visibility</p:attrName>
                                        </p:attrNameLst>
                                      </p:cBhvr>
                                      <p:to>
                                        <p:strVal val="visible"/>
                                      </p:to>
                                    </p:set>
                                    <p:anim calcmode="lin" valueType="num">
                                      <p:cBhvr additive="base">
                                        <p:cTn id="59" dur="500" fill="hold"/>
                                        <p:tgtEl>
                                          <p:spTgt spid="18"/>
                                        </p:tgtEl>
                                        <p:attrNameLst>
                                          <p:attrName>ppt_x</p:attrName>
                                        </p:attrNameLst>
                                      </p:cBhvr>
                                      <p:tavLst>
                                        <p:tav tm="0">
                                          <p:val>
                                            <p:strVal val="#ppt_x"/>
                                          </p:val>
                                        </p:tav>
                                        <p:tav tm="100000">
                                          <p:val>
                                            <p:strVal val="#ppt_x"/>
                                          </p:val>
                                        </p:tav>
                                      </p:tavLst>
                                    </p:anim>
                                    <p:anim calcmode="lin" valueType="num">
                                      <p:cBhvr additive="base">
                                        <p:cTn id="60" dur="500" fill="hold"/>
                                        <p:tgtEl>
                                          <p:spTgt spid="18"/>
                                        </p:tgtEl>
                                        <p:attrNameLst>
                                          <p:attrName>ppt_y</p:attrName>
                                        </p:attrNameLst>
                                      </p:cBhvr>
                                      <p:tavLst>
                                        <p:tav tm="0">
                                          <p:val>
                                            <p:strVal val="1+#ppt_h/2"/>
                                          </p:val>
                                        </p:tav>
                                        <p:tav tm="100000">
                                          <p:val>
                                            <p:strVal val="#ppt_y"/>
                                          </p:val>
                                        </p:tav>
                                      </p:tavLst>
                                    </p:anim>
                                  </p:childTnLst>
                                </p:cTn>
                              </p:par>
                            </p:childTnLst>
                          </p:cTn>
                        </p:par>
                        <p:par>
                          <p:cTn id="61" fill="hold">
                            <p:stCondLst>
                              <p:cond delay="500"/>
                            </p:stCondLst>
                            <p:childTnLst>
                              <p:par>
                                <p:cTn id="62" presetID="41" presetClass="entr" presetSubtype="0" fill="hold" grpId="0" nodeType="afterEffect">
                                  <p:stCondLst>
                                    <p:cond delay="0"/>
                                  </p:stCondLst>
                                  <p:iterate type="lt">
                                    <p:tmPct val="10000"/>
                                  </p:iterate>
                                  <p:childTnLst>
                                    <p:set>
                                      <p:cBhvr>
                                        <p:cTn id="63" dur="1" fill="hold">
                                          <p:stCondLst>
                                            <p:cond delay="0"/>
                                          </p:stCondLst>
                                        </p:cTn>
                                        <p:tgtEl>
                                          <p:spTgt spid="46"/>
                                        </p:tgtEl>
                                        <p:attrNameLst>
                                          <p:attrName>style.visibility</p:attrName>
                                        </p:attrNameLst>
                                      </p:cBhvr>
                                      <p:to>
                                        <p:strVal val="visible"/>
                                      </p:to>
                                    </p:set>
                                    <p:anim calcmode="lin" valueType="num">
                                      <p:cBhvr>
                                        <p:cTn id="64" dur="25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65" dur="250" fill="hold"/>
                                        <p:tgtEl>
                                          <p:spTgt spid="46"/>
                                        </p:tgtEl>
                                        <p:attrNameLst>
                                          <p:attrName>ppt_y</p:attrName>
                                        </p:attrNameLst>
                                      </p:cBhvr>
                                      <p:tavLst>
                                        <p:tav tm="0">
                                          <p:val>
                                            <p:strVal val="#ppt_y"/>
                                          </p:val>
                                        </p:tav>
                                        <p:tav tm="100000">
                                          <p:val>
                                            <p:strVal val="#ppt_y"/>
                                          </p:val>
                                        </p:tav>
                                      </p:tavLst>
                                    </p:anim>
                                    <p:anim calcmode="lin" valueType="num">
                                      <p:cBhvr>
                                        <p:cTn id="66" dur="25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67" dur="25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68" dur="250" tmFilter="0,0; .5, 1; 1, 1"/>
                                        <p:tgtEl>
                                          <p:spTgt spid="46"/>
                                        </p:tgtEl>
                                      </p:cBhvr>
                                    </p:animEffect>
                                  </p:childTnLst>
                                </p:cTn>
                              </p:par>
                            </p:childTnLst>
                          </p:cTn>
                        </p:par>
                        <p:par>
                          <p:cTn id="69" fill="hold">
                            <p:stCondLst>
                              <p:cond delay="625"/>
                            </p:stCondLst>
                            <p:childTnLst>
                              <p:par>
                                <p:cTn id="70" presetID="22" presetClass="entr" presetSubtype="1" fill="hold" grpId="0" nodeType="after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wipe(up)">
                                      <p:cBhvr>
                                        <p:cTn id="72" dur="400"/>
                                        <p:tgtEl>
                                          <p:spTgt spid="47"/>
                                        </p:tgtEl>
                                      </p:cBhvr>
                                    </p:animEffect>
                                  </p:childTnLst>
                                </p:cTn>
                              </p:par>
                            </p:childTnLst>
                          </p:cTn>
                        </p:par>
                        <p:par>
                          <p:cTn id="73" fill="hold">
                            <p:stCondLst>
                              <p:cond delay="1125"/>
                            </p:stCondLst>
                            <p:childTnLst>
                              <p:par>
                                <p:cTn id="74" presetID="22" presetClass="entr" presetSubtype="1" fill="hold" grpId="0" nodeType="afterEffect">
                                  <p:stCondLst>
                                    <p:cond delay="0"/>
                                  </p:stCondLst>
                                  <p:childTnLst>
                                    <p:set>
                                      <p:cBhvr>
                                        <p:cTn id="75" dur="1" fill="hold">
                                          <p:stCondLst>
                                            <p:cond delay="0"/>
                                          </p:stCondLst>
                                        </p:cTn>
                                        <p:tgtEl>
                                          <p:spTgt spid="48"/>
                                        </p:tgtEl>
                                        <p:attrNameLst>
                                          <p:attrName>style.visibility</p:attrName>
                                        </p:attrNameLst>
                                      </p:cBhvr>
                                      <p:to>
                                        <p:strVal val="visible"/>
                                      </p:to>
                                    </p:set>
                                    <p:animEffect transition="in" filter="wipe(up)">
                                      <p:cBhvr>
                                        <p:cTn id="76" dur="400"/>
                                        <p:tgtEl>
                                          <p:spTgt spid="48"/>
                                        </p:tgtEl>
                                      </p:cBhvr>
                                    </p:animEffect>
                                  </p:childTnLst>
                                </p:cTn>
                              </p:par>
                            </p:childTnLst>
                          </p:cTn>
                        </p:par>
                        <p:par>
                          <p:cTn id="77" fill="hold">
                            <p:stCondLst>
                              <p:cond delay="1625"/>
                            </p:stCondLst>
                            <p:childTnLst>
                              <p:par>
                                <p:cTn id="78" presetID="16" presetClass="entr" presetSubtype="21" fill="hold" grpId="0" nodeType="afterEffect">
                                  <p:stCondLst>
                                    <p:cond delay="0"/>
                                  </p:stCondLst>
                                  <p:childTnLst>
                                    <p:set>
                                      <p:cBhvr>
                                        <p:cTn id="79" dur="1" fill="hold">
                                          <p:stCondLst>
                                            <p:cond delay="0"/>
                                          </p:stCondLst>
                                        </p:cTn>
                                        <p:tgtEl>
                                          <p:spTgt spid="44"/>
                                        </p:tgtEl>
                                        <p:attrNameLst>
                                          <p:attrName>style.visibility</p:attrName>
                                        </p:attrNameLst>
                                      </p:cBhvr>
                                      <p:to>
                                        <p:strVal val="visible"/>
                                      </p:to>
                                    </p:set>
                                    <p:animEffect transition="in" filter="barn(inVertical)">
                                      <p:cBhvr>
                                        <p:cTn id="80" dur="500"/>
                                        <p:tgtEl>
                                          <p:spTgt spid="44"/>
                                        </p:tgtEl>
                                      </p:cBhvr>
                                    </p:animEffect>
                                  </p:childTnLst>
                                </p:cTn>
                              </p:par>
                            </p:childTnLst>
                          </p:cTn>
                        </p:par>
                        <p:par>
                          <p:cTn id="81" fill="hold">
                            <p:stCondLst>
                              <p:cond delay="2125"/>
                            </p:stCondLst>
                            <p:childTnLst>
                              <p:par>
                                <p:cTn id="82" presetID="16" presetClass="entr" presetSubtype="21" fill="hold" grpId="0" nodeType="afterEffect">
                                  <p:stCondLst>
                                    <p:cond delay="0"/>
                                  </p:stCondLst>
                                  <p:childTnLst>
                                    <p:set>
                                      <p:cBhvr>
                                        <p:cTn id="83" dur="1" fill="hold">
                                          <p:stCondLst>
                                            <p:cond delay="0"/>
                                          </p:stCondLst>
                                        </p:cTn>
                                        <p:tgtEl>
                                          <p:spTgt spid="45"/>
                                        </p:tgtEl>
                                        <p:attrNameLst>
                                          <p:attrName>style.visibility</p:attrName>
                                        </p:attrNameLst>
                                      </p:cBhvr>
                                      <p:to>
                                        <p:strVal val="visible"/>
                                      </p:to>
                                    </p:set>
                                    <p:animEffect transition="in" filter="barn(inVertical)">
                                      <p:cBhvr>
                                        <p:cTn id="84"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8" grpId="0" animBg="1"/>
      <p:bldP spid="29" grpId="0"/>
      <p:bldP spid="32" grpId="0" animBg="1"/>
      <p:bldP spid="33" grpId="0"/>
      <p:bldP spid="36" grpId="0" animBg="1"/>
      <p:bldP spid="37" grpId="0"/>
      <p:bldP spid="40" grpId="0" animBg="1"/>
      <p:bldP spid="41" grpId="0"/>
      <p:bldP spid="44" grpId="0" animBg="1"/>
      <p:bldP spid="45" grpId="0"/>
      <p:bldP spid="46" grpId="0"/>
      <p:bldP spid="47" grpId="0"/>
      <p:bldP spid="4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9"/>
          </p:nvPr>
        </p:nvPicPr>
        <p:blipFill>
          <a:blip r:embed="rId1" cstate="print">
            <a:extLst>
              <a:ext uri="{28A0092B-C50C-407E-A947-70E740481C1C}">
                <a14:useLocalDpi xmlns:a14="http://schemas.microsoft.com/office/drawing/2010/main" val="0"/>
              </a:ext>
            </a:extLst>
          </a:blip>
          <a:srcRect t="23061" b="23061"/>
          <a:stretch>
            <a:fillRect/>
          </a:stretch>
        </p:blipFill>
        <p:spPr/>
      </p:pic>
      <p:sp>
        <p:nvSpPr>
          <p:cNvPr id="607" name="Rectangle"/>
          <p:cNvSpPr/>
          <p:nvPr/>
        </p:nvSpPr>
        <p:spPr>
          <a:xfrm>
            <a:off x="889000" y="4062611"/>
            <a:ext cx="10414000" cy="1904951"/>
          </a:xfrm>
          <a:prstGeom prst="rect">
            <a:avLst/>
          </a:prstGeom>
          <a:solidFill>
            <a:schemeClr val="tx2">
              <a:lumMod val="50000"/>
              <a:alpha val="80000"/>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latin typeface="Arial" panose="020B0604020202020204" pitchFamily="34" charset="0"/>
              <a:ea typeface="微软雅黑" panose="020B0503020204020204" pitchFamily="34" charset="-122"/>
              <a:sym typeface="Arial" panose="020B0604020202020204" pitchFamily="34" charset="0"/>
            </a:endParaRPr>
          </a:p>
        </p:txBody>
      </p:sp>
      <p:sp>
        <p:nvSpPr>
          <p:cNvPr id="610" name="Rectangle"/>
          <p:cNvSpPr/>
          <p:nvPr/>
        </p:nvSpPr>
        <p:spPr>
          <a:xfrm>
            <a:off x="1521420" y="4388842"/>
            <a:ext cx="254001" cy="63501"/>
          </a:xfrm>
          <a:prstGeom prst="rect">
            <a:avLst/>
          </a:prstGeom>
          <a:solidFill>
            <a:srgbClr val="F7F9F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20"/>
          <p:cNvSpPr txBox="1"/>
          <p:nvPr/>
        </p:nvSpPr>
        <p:spPr>
          <a:xfrm>
            <a:off x="1443188" y="4778574"/>
            <a:ext cx="9264491" cy="631968"/>
          </a:xfrm>
          <a:prstGeom prst="rect">
            <a:avLst/>
          </a:prstGeom>
          <a:noFill/>
        </p:spPr>
        <p:txBody>
          <a:bodyPr wrap="square" rtlCol="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algn="l" defTabSz="1828800">
              <a:lnSpc>
                <a:spcPct val="200000"/>
              </a:lnSpc>
              <a:spcBef>
                <a:spcPct val="20000"/>
              </a:spcBef>
              <a:defRPr sz="1600">
                <a:solidFill>
                  <a:schemeClr val="tx1">
                    <a:lumMod val="65000"/>
                    <a:lumOff val="35000"/>
                  </a:schemeClr>
                </a:solidFill>
                <a:latin typeface="Arial" panose="020B0604020202020204" pitchFamily="34" charset="0"/>
                <a:ea typeface="微软雅黑" panose="020B0503020204020204" pitchFamily="34" charset="-122"/>
                <a:cs typeface="+mn-ea"/>
              </a:defRPr>
            </a:lvl1pPr>
          </a:lstStyle>
          <a:p>
            <a:r>
              <a:rPr lang="zh-CN" altLang="en-US" sz="900" dirty="0">
                <a:solidFill>
                  <a:schemeClr val="bg1"/>
                </a:solidFill>
                <a:sym typeface="Arial" panose="020B0604020202020204" pitchFamily="34" charset="0"/>
              </a:rPr>
              <a:t>我还是从前那个少年，没有一丝丝改变，时间只不过是考验，种在心中信念丝毫未减，眼前这个少年</a:t>
            </a:r>
            <a:endParaRPr lang="zh-CN" altLang="en-US" sz="900" dirty="0">
              <a:solidFill>
                <a:schemeClr val="bg1"/>
              </a:solidFill>
              <a:sym typeface="Arial" panose="020B0604020202020204" pitchFamily="34" charset="0"/>
            </a:endParaRPr>
          </a:p>
          <a:p>
            <a:r>
              <a:rPr lang="zh-CN" altLang="en-US" sz="900" dirty="0">
                <a:solidFill>
                  <a:schemeClr val="bg1"/>
                </a:solidFill>
                <a:sym typeface="Arial" panose="020B0604020202020204" pitchFamily="34" charset="0"/>
              </a:rPr>
              <a:t>还是最初那张脸，面前再多艰险不退却，</a:t>
            </a:r>
            <a:r>
              <a:rPr lang="en-US" altLang="zh-CN" sz="900" dirty="0">
                <a:solidFill>
                  <a:schemeClr val="bg1"/>
                </a:solidFill>
                <a:sym typeface="Arial" panose="020B0604020202020204" pitchFamily="34" charset="0"/>
              </a:rPr>
              <a:t>Say never </a:t>
            </a:r>
            <a:r>
              <a:rPr lang="en-US" altLang="zh-CN" sz="900" dirty="0" err="1">
                <a:solidFill>
                  <a:schemeClr val="bg1"/>
                </a:solidFill>
                <a:sym typeface="Arial" panose="020B0604020202020204" pitchFamily="34" charset="0"/>
              </a:rPr>
              <a:t>never</a:t>
            </a:r>
            <a:r>
              <a:rPr lang="en-US" altLang="zh-CN" sz="900" dirty="0">
                <a:solidFill>
                  <a:schemeClr val="bg1"/>
                </a:solidFill>
                <a:sym typeface="Arial" panose="020B0604020202020204" pitchFamily="34" charset="0"/>
              </a:rPr>
              <a:t> give up</a:t>
            </a:r>
            <a:r>
              <a:rPr lang="zh-CN" altLang="en-US" sz="900" dirty="0">
                <a:solidFill>
                  <a:schemeClr val="bg1"/>
                </a:solidFill>
                <a:sym typeface="Arial" panose="020B0604020202020204" pitchFamily="34" charset="0"/>
              </a:rPr>
              <a:t>，</a:t>
            </a:r>
            <a:r>
              <a:rPr lang="en-US" altLang="zh-CN" sz="900" dirty="0">
                <a:solidFill>
                  <a:schemeClr val="bg1"/>
                </a:solidFill>
                <a:sym typeface="Arial" panose="020B0604020202020204" pitchFamily="34" charset="0"/>
              </a:rPr>
              <a:t>Like a fire</a:t>
            </a:r>
            <a:r>
              <a:rPr lang="zh-CN" altLang="en-US" sz="900" dirty="0">
                <a:solidFill>
                  <a:schemeClr val="bg1"/>
                </a:solidFill>
                <a:sym typeface="Arial" panose="020B0604020202020204" pitchFamily="34" charset="0"/>
              </a:rPr>
              <a:t>，</a:t>
            </a:r>
            <a:r>
              <a:rPr lang="en-US" altLang="zh-CN" sz="900" dirty="0">
                <a:solidFill>
                  <a:schemeClr val="bg1"/>
                </a:solidFill>
                <a:sym typeface="Arial" panose="020B0604020202020204" pitchFamily="34" charset="0"/>
              </a:rPr>
              <a:t>Wu oh </a:t>
            </a:r>
            <a:r>
              <a:rPr lang="en-US" altLang="zh-CN" sz="900" dirty="0" err="1">
                <a:solidFill>
                  <a:schemeClr val="bg1"/>
                </a:solidFill>
                <a:sym typeface="Arial" panose="020B0604020202020204" pitchFamily="34" charset="0"/>
              </a:rPr>
              <a:t>oh</a:t>
            </a:r>
            <a:r>
              <a:rPr lang="en-US" altLang="zh-CN" sz="900" dirty="0">
                <a:solidFill>
                  <a:schemeClr val="bg1"/>
                </a:solidFill>
                <a:sym typeface="Arial" panose="020B0604020202020204" pitchFamily="34" charset="0"/>
              </a:rPr>
              <a:t>...</a:t>
            </a:r>
            <a:endParaRPr lang="en-US" altLang="zh-CN" sz="900" dirty="0">
              <a:solidFill>
                <a:schemeClr val="bg1"/>
              </a:solidFill>
              <a:sym typeface="Arial" panose="020B0604020202020204" pitchFamily="34" charset="0"/>
            </a:endParaRPr>
          </a:p>
        </p:txBody>
      </p:sp>
      <p:sp>
        <p:nvSpPr>
          <p:cNvPr id="16" name="TextBox 14"/>
          <p:cNvSpPr txBox="1"/>
          <p:nvPr/>
        </p:nvSpPr>
        <p:spPr>
          <a:xfrm>
            <a:off x="4649012" y="1227999"/>
            <a:ext cx="2919389" cy="261610"/>
          </a:xfrm>
          <a:prstGeom prst="rect">
            <a:avLst/>
          </a:prstGeom>
          <a:noFill/>
        </p:spPr>
        <p:txBody>
          <a:bodyPr wrap="none" rtlCol="0" anchor="ctr" anchorCtr="0">
            <a:spAutoFit/>
          </a:bodyPr>
          <a:lstStyle/>
          <a:p>
            <a:pPr algn="ctr"/>
            <a:r>
              <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rPr>
              <a:t>Modern and Minimal Presentation Template</a:t>
            </a:r>
            <a:endPar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endParaRPr>
          </a:p>
        </p:txBody>
      </p:sp>
      <p:sp>
        <p:nvSpPr>
          <p:cNvPr id="17" name="1 1"/>
          <p:cNvSpPr txBox="1"/>
          <p:nvPr/>
        </p:nvSpPr>
        <p:spPr>
          <a:xfrm>
            <a:off x="3186260" y="535038"/>
            <a:ext cx="5819480" cy="82272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产品</a:t>
            </a:r>
            <a:r>
              <a:rPr lang="en-US" altLang="zh-CN" b="1" spc="100" dirty="0" smtClean="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ru-RU" sz="4000"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18" name="12"/>
          <p:cNvSpPr txBox="1"/>
          <p:nvPr/>
        </p:nvSpPr>
        <p:spPr>
          <a:xfrm>
            <a:off x="4118251" y="220688"/>
            <a:ext cx="3955498" cy="37513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spcBef>
                <a:spcPts val="1200"/>
              </a:spcBef>
              <a:buNone/>
            </a:pPr>
            <a:r>
              <a:rPr lang="en-US" sz="1200" i="1" dirty="0">
                <a:solidFill>
                  <a:schemeClr val="bg1">
                    <a:lumMod val="7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20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 Vision</a:t>
            </a:r>
            <a:endParaRPr lang="ru-RU"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up)">
                                      <p:cBhvr>
                                        <p:cTn id="7" dur="500"/>
                                        <p:tgtEl>
                                          <p:spTgt spid="18"/>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up)">
                                      <p:cBhvr>
                                        <p:cTn id="11" dur="500"/>
                                        <p:tgtEl>
                                          <p:spTgt spid="17"/>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down)">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17" name="图片占位符 16"/>
          <p:cNvPicPr>
            <a:picLocks noGrp="1" noChangeAspect="1"/>
          </p:cNvPicPr>
          <p:nvPr>
            <p:ph type="pic" sz="quarter" idx="16"/>
          </p:nvPr>
        </p:nvPicPr>
        <p:blipFill>
          <a:blip r:embed="rId1">
            <a:extLst>
              <a:ext uri="{28A0092B-C50C-407E-A947-70E740481C1C}">
                <a14:useLocalDpi xmlns:a14="http://schemas.microsoft.com/office/drawing/2010/main" val="0"/>
              </a:ext>
            </a:extLst>
          </a:blip>
          <a:srcRect l="28279" r="28279"/>
          <a:stretch>
            <a:fillRect/>
          </a:stretch>
        </p:blipFill>
        <p:spPr/>
      </p:pic>
      <p:pic>
        <p:nvPicPr>
          <p:cNvPr id="11" name="图片占位符 10"/>
          <p:cNvPicPr>
            <a:picLocks noGrp="1" noChangeAspect="1"/>
          </p:cNvPicPr>
          <p:nvPr>
            <p:ph type="pic" sz="quarter" idx="17"/>
          </p:nvPr>
        </p:nvPicPr>
        <p:blipFill>
          <a:blip r:embed="rId2" cstate="print">
            <a:extLst>
              <a:ext uri="{28A0092B-C50C-407E-A947-70E740481C1C}">
                <a14:useLocalDpi xmlns:a14="http://schemas.microsoft.com/office/drawing/2010/main" val="0"/>
              </a:ext>
            </a:extLst>
          </a:blip>
          <a:srcRect l="28056" r="28056"/>
          <a:stretch>
            <a:fillRect/>
          </a:stretch>
        </p:blipFill>
        <p:spPr/>
      </p:pic>
      <p:pic>
        <p:nvPicPr>
          <p:cNvPr id="12" name="图片占位符 11"/>
          <p:cNvPicPr>
            <a:picLocks noGrp="1" noChangeAspect="1"/>
          </p:cNvPicPr>
          <p:nvPr>
            <p:ph type="pic" sz="quarter" idx="18"/>
          </p:nvPr>
        </p:nvPicPr>
        <p:blipFill>
          <a:blip r:embed="rId3" cstate="print">
            <a:extLst>
              <a:ext uri="{28A0092B-C50C-407E-A947-70E740481C1C}">
                <a14:useLocalDpi xmlns:a14="http://schemas.microsoft.com/office/drawing/2010/main" val="0"/>
              </a:ext>
            </a:extLst>
          </a:blip>
          <a:srcRect l="28678" r="28678"/>
          <a:stretch>
            <a:fillRect/>
          </a:stretch>
        </p:blipFill>
        <p:spPr/>
      </p:pic>
      <p:sp>
        <p:nvSpPr>
          <p:cNvPr id="39" name="Rectangle 38"/>
          <p:cNvSpPr/>
          <p:nvPr/>
        </p:nvSpPr>
        <p:spPr>
          <a:xfrm>
            <a:off x="1077672" y="2382703"/>
            <a:ext cx="3017708" cy="2232836"/>
          </a:xfrm>
          <a:prstGeom prst="rect">
            <a:avLst/>
          </a:prstGeom>
          <a:solidFill>
            <a:schemeClr val="tx1">
              <a:lumMod val="85000"/>
              <a:lumOff val="1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40" name="Rectangle 39"/>
          <p:cNvSpPr/>
          <p:nvPr/>
        </p:nvSpPr>
        <p:spPr>
          <a:xfrm>
            <a:off x="4591740" y="2382701"/>
            <a:ext cx="3008518" cy="4475299"/>
          </a:xfrm>
          <a:prstGeom prst="rect">
            <a:avLst/>
          </a:prstGeom>
          <a:solidFill>
            <a:schemeClr val="tx1">
              <a:lumMod val="85000"/>
              <a:lumOff val="15000"/>
              <a:alpha val="5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41" name="Rectangle 40"/>
          <p:cNvSpPr/>
          <p:nvPr/>
        </p:nvSpPr>
        <p:spPr>
          <a:xfrm>
            <a:off x="8096616" y="2382702"/>
            <a:ext cx="3000698" cy="2232836"/>
          </a:xfrm>
          <a:prstGeom prst="rect">
            <a:avLst/>
          </a:prstGeom>
          <a:solidFill>
            <a:schemeClr val="tx1">
              <a:lumMod val="85000"/>
              <a:lumOff val="1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Arial" panose="020B0604020202020204" pitchFamily="34" charset="0"/>
              <a:ea typeface="微软雅黑" panose="020B0503020204020204" pitchFamily="34" charset="-122"/>
              <a:sym typeface="Arial" panose="020B0604020202020204" pitchFamily="34" charset="0"/>
            </a:endParaRPr>
          </a:p>
        </p:txBody>
      </p:sp>
      <p:sp>
        <p:nvSpPr>
          <p:cNvPr id="2" name="Rectangle 1"/>
          <p:cNvSpPr/>
          <p:nvPr/>
        </p:nvSpPr>
        <p:spPr>
          <a:xfrm>
            <a:off x="993823" y="5194801"/>
            <a:ext cx="4473158" cy="830997"/>
          </a:xfrm>
          <a:prstGeom prst="rect">
            <a:avLst/>
          </a:prstGeom>
        </p:spPr>
        <p:txBody>
          <a:bodyPr wrap="square">
            <a:spAutoFit/>
          </a:bodyPr>
          <a:lstStyle/>
          <a:p>
            <a:r>
              <a:rPr lang="en-US" sz="24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B</a:t>
            </a:r>
            <a:r>
              <a:rPr lang="id-ID" sz="24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est Things to Do</a:t>
            </a:r>
            <a:endParaRPr lang="id-ID" sz="24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a:p>
            <a:r>
              <a:rPr lang="id-ID" sz="24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In London</a:t>
            </a:r>
            <a:endParaRPr lang="en-US" sz="24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Rectangle 2"/>
          <p:cNvSpPr/>
          <p:nvPr/>
        </p:nvSpPr>
        <p:spPr>
          <a:xfrm>
            <a:off x="993823" y="4931705"/>
            <a:ext cx="1266565" cy="338554"/>
          </a:xfrm>
          <a:prstGeom prst="rect">
            <a:avLst/>
          </a:prstGeom>
        </p:spPr>
        <p:txBody>
          <a:bodyPr wrap="none">
            <a:spAutoFit/>
          </a:bodyPr>
          <a:lstStyle/>
          <a:p>
            <a:r>
              <a:rPr lang="id-ID" sz="1600" dirty="0">
                <a:solidFill>
                  <a:schemeClr val="bg1">
                    <a:lumMod val="75000"/>
                  </a:schemeClr>
                </a:solidFill>
                <a:latin typeface="Arial" panose="020B0604020202020204" pitchFamily="34" charset="0"/>
                <a:ea typeface="微软雅黑" panose="020B0503020204020204" pitchFamily="34" charset="-122"/>
                <a:sym typeface="Arial" panose="020B0604020202020204" pitchFamily="34" charset="0"/>
              </a:rPr>
              <a:t>London Trip</a:t>
            </a:r>
            <a:endParaRPr lang="en-US" sz="1600" dirty="0">
              <a:solidFill>
                <a:schemeClr val="bg1">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4" name="Straight Connector 3"/>
          <p:cNvCxnSpPr/>
          <p:nvPr/>
        </p:nvCxnSpPr>
        <p:spPr>
          <a:xfrm rot="16200000">
            <a:off x="1220213" y="6040829"/>
            <a:ext cx="0" cy="2667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ectangle: Rounded Corners 15"/>
          <p:cNvSpPr/>
          <p:nvPr/>
        </p:nvSpPr>
        <p:spPr>
          <a:xfrm>
            <a:off x="1345153" y="3986181"/>
            <a:ext cx="933450" cy="244066"/>
          </a:xfrm>
          <a:prstGeom prst="roundRect">
            <a:avLst>
              <a:gd name="adj" fmla="val 5000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rPr>
              <a:t>Reserve now</a:t>
            </a:r>
            <a:endPar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Rectangle: Rounded Corners 19"/>
          <p:cNvSpPr/>
          <p:nvPr/>
        </p:nvSpPr>
        <p:spPr>
          <a:xfrm>
            <a:off x="4855110" y="5817720"/>
            <a:ext cx="933450" cy="244066"/>
          </a:xfrm>
          <a:prstGeom prst="roundRect">
            <a:avLst>
              <a:gd name="adj" fmla="val 5000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rPr>
              <a:t>Reserve now</a:t>
            </a:r>
            <a:endPar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Rectangle: Rounded Corners 23"/>
          <p:cNvSpPr/>
          <p:nvPr/>
        </p:nvSpPr>
        <p:spPr>
          <a:xfrm>
            <a:off x="8359987" y="4159921"/>
            <a:ext cx="933450" cy="244066"/>
          </a:xfrm>
          <a:prstGeom prst="roundRect">
            <a:avLst>
              <a:gd name="adj" fmla="val 5000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rPr>
              <a:t>Reserve now</a:t>
            </a:r>
            <a:endPar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5" name="Straight Connector 46"/>
          <p:cNvCxnSpPr/>
          <p:nvPr/>
        </p:nvCxnSpPr>
        <p:spPr>
          <a:xfrm>
            <a:off x="1467793" y="2689398"/>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6" name="211"/>
          <p:cNvSpPr txBox="1"/>
          <p:nvPr/>
        </p:nvSpPr>
        <p:spPr>
          <a:xfrm>
            <a:off x="1353563" y="2821063"/>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27" name="Straight Connector 46"/>
          <p:cNvCxnSpPr/>
          <p:nvPr/>
        </p:nvCxnSpPr>
        <p:spPr>
          <a:xfrm>
            <a:off x="4902207" y="4379770"/>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8" name="211"/>
          <p:cNvSpPr txBox="1"/>
          <p:nvPr/>
        </p:nvSpPr>
        <p:spPr>
          <a:xfrm>
            <a:off x="4787977" y="4511435"/>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29" name="Straight Connector 46"/>
          <p:cNvCxnSpPr/>
          <p:nvPr/>
        </p:nvCxnSpPr>
        <p:spPr>
          <a:xfrm>
            <a:off x="8454160" y="2703114"/>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 name="211"/>
          <p:cNvSpPr txBox="1"/>
          <p:nvPr/>
        </p:nvSpPr>
        <p:spPr>
          <a:xfrm>
            <a:off x="8339930" y="2834779"/>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31" name="Rectangle"/>
          <p:cNvSpPr/>
          <p:nvPr/>
        </p:nvSpPr>
        <p:spPr>
          <a:xfrm>
            <a:off x="8223076" y="4884080"/>
            <a:ext cx="254001" cy="63501"/>
          </a:xfrm>
          <a:prstGeom prst="rect">
            <a:avLst/>
          </a:prstGeom>
          <a:solidFill>
            <a:schemeClr val="tx2">
              <a:lumMod val="50000"/>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latin typeface="Arial" panose="020B0604020202020204" pitchFamily="34" charset="0"/>
              <a:ea typeface="微软雅黑" panose="020B0503020204020204" pitchFamily="34" charset="-122"/>
              <a:sym typeface="Arial" panose="020B0604020202020204" pitchFamily="34" charset="0"/>
            </a:endParaRPr>
          </a:p>
        </p:txBody>
      </p:sp>
      <p:sp>
        <p:nvSpPr>
          <p:cNvPr id="32" name="12"/>
          <p:cNvSpPr txBox="1"/>
          <p:nvPr/>
        </p:nvSpPr>
        <p:spPr>
          <a:xfrm>
            <a:off x="8076347" y="5281318"/>
            <a:ext cx="3215764"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600" i="1" dirty="0">
                <a:solidFill>
                  <a:schemeClr val="bg1">
                    <a:lumMod val="7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altLang="zh-CN"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a:t>
            </a:r>
            <a:r>
              <a:rPr lang="en-US"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Vision</a:t>
            </a:r>
            <a:endParaRPr lang="ru-RU"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
        <p:nvSpPr>
          <p:cNvPr id="33" name="2 1"/>
          <p:cNvSpPr txBox="1"/>
          <p:nvPr/>
        </p:nvSpPr>
        <p:spPr>
          <a:xfrm>
            <a:off x="8076347" y="5624549"/>
            <a:ext cx="3215764" cy="89971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产品</a:t>
            </a:r>
            <a:r>
              <a:rPr lang="en-US" altLang="zh-CN" b="1" spc="100" dirty="0" smtClean="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&amp;</a:t>
            </a: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画册</a:t>
            </a:r>
            <a:endParaRPr 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25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250"/>
                                        <p:tgtEl>
                                          <p:spTgt spid="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250"/>
                                        <p:tgtEl>
                                          <p:spTgt spid="2"/>
                                        </p:tgtEl>
                                      </p:cBhvr>
                                    </p:animEffect>
                                  </p:childTnLst>
                                </p:cTn>
                              </p:par>
                            </p:childTnLst>
                          </p:cTn>
                        </p:par>
                        <p:par>
                          <p:cTn id="16" fill="hold">
                            <p:stCondLst>
                              <p:cond delay="1500"/>
                            </p:stCondLst>
                            <p:childTnLst>
                              <p:par>
                                <p:cTn id="17" presetID="2" presetClass="entr" presetSubtype="4" fill="hold" grpId="0" nodeType="after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additive="base">
                                        <p:cTn id="19" dur="250" fill="hold"/>
                                        <p:tgtEl>
                                          <p:spTgt spid="39"/>
                                        </p:tgtEl>
                                        <p:attrNameLst>
                                          <p:attrName>ppt_x</p:attrName>
                                        </p:attrNameLst>
                                      </p:cBhvr>
                                      <p:tavLst>
                                        <p:tav tm="0">
                                          <p:val>
                                            <p:strVal val="#ppt_x"/>
                                          </p:val>
                                        </p:tav>
                                        <p:tav tm="100000">
                                          <p:val>
                                            <p:strVal val="#ppt_x"/>
                                          </p:val>
                                        </p:tav>
                                      </p:tavLst>
                                    </p:anim>
                                    <p:anim calcmode="lin" valueType="num">
                                      <p:cBhvr additive="base">
                                        <p:cTn id="20" dur="250" fill="hold"/>
                                        <p:tgtEl>
                                          <p:spTgt spid="39"/>
                                        </p:tgtEl>
                                        <p:attrNameLst>
                                          <p:attrName>ppt_y</p:attrName>
                                        </p:attrNameLst>
                                      </p:cBhvr>
                                      <p:tavLst>
                                        <p:tav tm="0">
                                          <p:val>
                                            <p:strVal val="1+#ppt_h/2"/>
                                          </p:val>
                                        </p:tav>
                                        <p:tav tm="100000">
                                          <p:val>
                                            <p:strVal val="#ppt_y"/>
                                          </p:val>
                                        </p:tav>
                                      </p:tavLst>
                                    </p:anim>
                                  </p:childTnLst>
                                </p:cTn>
                              </p:par>
                            </p:childTnLst>
                          </p:cTn>
                        </p:par>
                        <p:par>
                          <p:cTn id="21" fill="hold">
                            <p:stCondLst>
                              <p:cond delay="2000"/>
                            </p:stCondLst>
                            <p:childTnLst>
                              <p:par>
                                <p:cTn id="22" presetID="2" presetClass="entr" presetSubtype="4"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250" fill="hold"/>
                                        <p:tgtEl>
                                          <p:spTgt spid="16"/>
                                        </p:tgtEl>
                                        <p:attrNameLst>
                                          <p:attrName>ppt_x</p:attrName>
                                        </p:attrNameLst>
                                      </p:cBhvr>
                                      <p:tavLst>
                                        <p:tav tm="0">
                                          <p:val>
                                            <p:strVal val="#ppt_x"/>
                                          </p:val>
                                        </p:tav>
                                        <p:tav tm="100000">
                                          <p:val>
                                            <p:strVal val="#ppt_x"/>
                                          </p:val>
                                        </p:tav>
                                      </p:tavLst>
                                    </p:anim>
                                    <p:anim calcmode="lin" valueType="num">
                                      <p:cBhvr additive="base">
                                        <p:cTn id="25" dur="250" fill="hold"/>
                                        <p:tgtEl>
                                          <p:spTgt spid="16"/>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 presetClass="entr" presetSubtype="4" fill="hold" grpId="0" nodeType="afterEffect">
                                  <p:stCondLst>
                                    <p:cond delay="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250" fill="hold"/>
                                        <p:tgtEl>
                                          <p:spTgt spid="40"/>
                                        </p:tgtEl>
                                        <p:attrNameLst>
                                          <p:attrName>ppt_x</p:attrName>
                                        </p:attrNameLst>
                                      </p:cBhvr>
                                      <p:tavLst>
                                        <p:tav tm="0">
                                          <p:val>
                                            <p:strVal val="#ppt_x"/>
                                          </p:val>
                                        </p:tav>
                                        <p:tav tm="100000">
                                          <p:val>
                                            <p:strVal val="#ppt_x"/>
                                          </p:val>
                                        </p:tav>
                                      </p:tavLst>
                                    </p:anim>
                                    <p:anim calcmode="lin" valueType="num">
                                      <p:cBhvr additive="base">
                                        <p:cTn id="30" dur="250" fill="hold"/>
                                        <p:tgtEl>
                                          <p:spTgt spid="40"/>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2" presetClass="entr" presetSubtype="4" fill="hold" grpId="0" nodeType="afterEffect">
                                  <p:stCondLst>
                                    <p:cond delay="0"/>
                                  </p:st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250" fill="hold"/>
                                        <p:tgtEl>
                                          <p:spTgt spid="20"/>
                                        </p:tgtEl>
                                        <p:attrNameLst>
                                          <p:attrName>ppt_x</p:attrName>
                                        </p:attrNameLst>
                                      </p:cBhvr>
                                      <p:tavLst>
                                        <p:tav tm="0">
                                          <p:val>
                                            <p:strVal val="#ppt_x"/>
                                          </p:val>
                                        </p:tav>
                                        <p:tav tm="100000">
                                          <p:val>
                                            <p:strVal val="#ppt_x"/>
                                          </p:val>
                                        </p:tav>
                                      </p:tavLst>
                                    </p:anim>
                                    <p:anim calcmode="lin" valueType="num">
                                      <p:cBhvr additive="base">
                                        <p:cTn id="35" dur="250" fill="hold"/>
                                        <p:tgtEl>
                                          <p:spTgt spid="20"/>
                                        </p:tgtEl>
                                        <p:attrNameLst>
                                          <p:attrName>ppt_y</p:attrName>
                                        </p:attrNameLst>
                                      </p:cBhvr>
                                      <p:tavLst>
                                        <p:tav tm="0">
                                          <p:val>
                                            <p:strVal val="1+#ppt_h/2"/>
                                          </p:val>
                                        </p:tav>
                                        <p:tav tm="100000">
                                          <p:val>
                                            <p:strVal val="#ppt_y"/>
                                          </p:val>
                                        </p:tav>
                                      </p:tavLst>
                                    </p:anim>
                                  </p:childTnLst>
                                </p:cTn>
                              </p:par>
                            </p:childTnLst>
                          </p:cTn>
                        </p:par>
                        <p:par>
                          <p:cTn id="36" fill="hold">
                            <p:stCondLst>
                              <p:cond delay="3500"/>
                            </p:stCondLst>
                            <p:childTnLst>
                              <p:par>
                                <p:cTn id="37" presetID="2" presetClass="entr" presetSubtype="1" fill="hold" grpId="0" nodeType="afterEffect">
                                  <p:stCondLst>
                                    <p:cond delay="0"/>
                                  </p:stCondLst>
                                  <p:childTnLst>
                                    <p:set>
                                      <p:cBhvr>
                                        <p:cTn id="38" dur="1" fill="hold">
                                          <p:stCondLst>
                                            <p:cond delay="0"/>
                                          </p:stCondLst>
                                        </p:cTn>
                                        <p:tgtEl>
                                          <p:spTgt spid="41"/>
                                        </p:tgtEl>
                                        <p:attrNameLst>
                                          <p:attrName>style.visibility</p:attrName>
                                        </p:attrNameLst>
                                      </p:cBhvr>
                                      <p:to>
                                        <p:strVal val="visible"/>
                                      </p:to>
                                    </p:set>
                                    <p:anim calcmode="lin" valueType="num">
                                      <p:cBhvr additive="base">
                                        <p:cTn id="39" dur="250" fill="hold"/>
                                        <p:tgtEl>
                                          <p:spTgt spid="41"/>
                                        </p:tgtEl>
                                        <p:attrNameLst>
                                          <p:attrName>ppt_x</p:attrName>
                                        </p:attrNameLst>
                                      </p:cBhvr>
                                      <p:tavLst>
                                        <p:tav tm="0">
                                          <p:val>
                                            <p:strVal val="#ppt_x"/>
                                          </p:val>
                                        </p:tav>
                                        <p:tav tm="100000">
                                          <p:val>
                                            <p:strVal val="#ppt_x"/>
                                          </p:val>
                                        </p:tav>
                                      </p:tavLst>
                                    </p:anim>
                                    <p:anim calcmode="lin" valueType="num">
                                      <p:cBhvr additive="base">
                                        <p:cTn id="40" dur="250" fill="hold"/>
                                        <p:tgtEl>
                                          <p:spTgt spid="41"/>
                                        </p:tgtEl>
                                        <p:attrNameLst>
                                          <p:attrName>ppt_y</p:attrName>
                                        </p:attrNameLst>
                                      </p:cBhvr>
                                      <p:tavLst>
                                        <p:tav tm="0">
                                          <p:val>
                                            <p:strVal val="0-#ppt_h/2"/>
                                          </p:val>
                                        </p:tav>
                                        <p:tav tm="100000">
                                          <p:val>
                                            <p:strVal val="#ppt_y"/>
                                          </p:val>
                                        </p:tav>
                                      </p:tavLst>
                                    </p:anim>
                                  </p:childTnLst>
                                </p:cTn>
                              </p:par>
                            </p:childTnLst>
                          </p:cTn>
                        </p:par>
                        <p:par>
                          <p:cTn id="41" fill="hold">
                            <p:stCondLst>
                              <p:cond delay="4000"/>
                            </p:stCondLst>
                            <p:childTnLst>
                              <p:par>
                                <p:cTn id="42" presetID="2" presetClass="entr" presetSubtype="1" fill="hold" grpId="0" nodeType="afterEffect">
                                  <p:stCondLst>
                                    <p:cond delay="0"/>
                                  </p:stCondLst>
                                  <p:childTnLst>
                                    <p:set>
                                      <p:cBhvr>
                                        <p:cTn id="43" dur="1" fill="hold">
                                          <p:stCondLst>
                                            <p:cond delay="0"/>
                                          </p:stCondLst>
                                        </p:cTn>
                                        <p:tgtEl>
                                          <p:spTgt spid="24"/>
                                        </p:tgtEl>
                                        <p:attrNameLst>
                                          <p:attrName>style.visibility</p:attrName>
                                        </p:attrNameLst>
                                      </p:cBhvr>
                                      <p:to>
                                        <p:strVal val="visible"/>
                                      </p:to>
                                    </p:set>
                                    <p:anim calcmode="lin" valueType="num">
                                      <p:cBhvr additive="base">
                                        <p:cTn id="44" dur="250" fill="hold"/>
                                        <p:tgtEl>
                                          <p:spTgt spid="24"/>
                                        </p:tgtEl>
                                        <p:attrNameLst>
                                          <p:attrName>ppt_x</p:attrName>
                                        </p:attrNameLst>
                                      </p:cBhvr>
                                      <p:tavLst>
                                        <p:tav tm="0">
                                          <p:val>
                                            <p:strVal val="#ppt_x"/>
                                          </p:val>
                                        </p:tav>
                                        <p:tav tm="100000">
                                          <p:val>
                                            <p:strVal val="#ppt_x"/>
                                          </p:val>
                                        </p:tav>
                                      </p:tavLst>
                                    </p:anim>
                                    <p:anim calcmode="lin" valueType="num">
                                      <p:cBhvr additive="base">
                                        <p:cTn id="45" dur="250" fill="hold"/>
                                        <p:tgtEl>
                                          <p:spTgt spid="24"/>
                                        </p:tgtEl>
                                        <p:attrNameLst>
                                          <p:attrName>ppt_y</p:attrName>
                                        </p:attrNameLst>
                                      </p:cBhvr>
                                      <p:tavLst>
                                        <p:tav tm="0">
                                          <p:val>
                                            <p:strVal val="0-#ppt_h/2"/>
                                          </p:val>
                                        </p:tav>
                                        <p:tav tm="100000">
                                          <p:val>
                                            <p:strVal val="#ppt_y"/>
                                          </p:val>
                                        </p:tav>
                                      </p:tavLst>
                                    </p:anim>
                                  </p:childTnLst>
                                </p:cTn>
                              </p:par>
                            </p:childTnLst>
                          </p:cTn>
                        </p:par>
                        <p:par>
                          <p:cTn id="46" fill="hold">
                            <p:stCondLst>
                              <p:cond delay="4500"/>
                            </p:stCondLst>
                            <p:childTnLst>
                              <p:par>
                                <p:cTn id="47" presetID="22" presetClass="entr" presetSubtype="4" fill="hold" nodeType="afterEffect">
                                  <p:stCondLst>
                                    <p:cond delay="0"/>
                                  </p:stCondLst>
                                  <p:childTnLst>
                                    <p:set>
                                      <p:cBhvr>
                                        <p:cTn id="48" dur="1" fill="hold">
                                          <p:stCondLst>
                                            <p:cond delay="0"/>
                                          </p:stCondLst>
                                        </p:cTn>
                                        <p:tgtEl>
                                          <p:spTgt spid="26">
                                            <p:txEl>
                                              <p:pRg st="0" end="0"/>
                                            </p:txEl>
                                          </p:spTgt>
                                        </p:tgtEl>
                                        <p:attrNameLst>
                                          <p:attrName>style.visibility</p:attrName>
                                        </p:attrNameLst>
                                      </p:cBhvr>
                                      <p:to>
                                        <p:strVal val="visible"/>
                                      </p:to>
                                    </p:set>
                                    <p:animEffect transition="in" filter="wipe(down)">
                                      <p:cBhvr>
                                        <p:cTn id="49" dur="250"/>
                                        <p:tgtEl>
                                          <p:spTgt spid="26">
                                            <p:txEl>
                                              <p:pRg st="0" end="0"/>
                                            </p:txEl>
                                          </p:spTgt>
                                        </p:tgtEl>
                                      </p:cBhvr>
                                    </p:animEffect>
                                  </p:childTnLst>
                                </p:cTn>
                              </p:par>
                            </p:childTnLst>
                          </p:cTn>
                        </p:par>
                        <p:par>
                          <p:cTn id="50" fill="hold">
                            <p:stCondLst>
                              <p:cond delay="5000"/>
                            </p:stCondLst>
                            <p:childTnLst>
                              <p:par>
                                <p:cTn id="51" presetID="22" presetClass="entr" presetSubtype="4" fill="hold" nodeType="afterEffect">
                                  <p:stCondLst>
                                    <p:cond delay="0"/>
                                  </p:stCondLst>
                                  <p:childTnLst>
                                    <p:set>
                                      <p:cBhvr>
                                        <p:cTn id="52" dur="1" fill="hold">
                                          <p:stCondLst>
                                            <p:cond delay="0"/>
                                          </p:stCondLst>
                                        </p:cTn>
                                        <p:tgtEl>
                                          <p:spTgt spid="26">
                                            <p:txEl>
                                              <p:pRg st="1" end="1"/>
                                            </p:txEl>
                                          </p:spTgt>
                                        </p:tgtEl>
                                        <p:attrNameLst>
                                          <p:attrName>style.visibility</p:attrName>
                                        </p:attrNameLst>
                                      </p:cBhvr>
                                      <p:to>
                                        <p:strVal val="visible"/>
                                      </p:to>
                                    </p:set>
                                    <p:animEffect transition="in" filter="wipe(down)">
                                      <p:cBhvr>
                                        <p:cTn id="53" dur="250"/>
                                        <p:tgtEl>
                                          <p:spTgt spid="26">
                                            <p:txEl>
                                              <p:pRg st="1" end="1"/>
                                            </p:txEl>
                                          </p:spTgt>
                                        </p:tgtEl>
                                      </p:cBhvr>
                                    </p:animEffect>
                                  </p:childTnLst>
                                </p:cTn>
                              </p:par>
                            </p:childTnLst>
                          </p:cTn>
                        </p:par>
                        <p:par>
                          <p:cTn id="54" fill="hold">
                            <p:stCondLst>
                              <p:cond delay="5500"/>
                            </p:stCondLst>
                            <p:childTnLst>
                              <p:par>
                                <p:cTn id="55" presetID="22" presetClass="entr" presetSubtype="4" fill="hold" nodeType="afterEffect">
                                  <p:stCondLst>
                                    <p:cond delay="0"/>
                                  </p:stCondLst>
                                  <p:childTnLst>
                                    <p:set>
                                      <p:cBhvr>
                                        <p:cTn id="56" dur="1" fill="hold">
                                          <p:stCondLst>
                                            <p:cond delay="0"/>
                                          </p:stCondLst>
                                        </p:cTn>
                                        <p:tgtEl>
                                          <p:spTgt spid="28">
                                            <p:txEl>
                                              <p:pRg st="0" end="0"/>
                                            </p:txEl>
                                          </p:spTgt>
                                        </p:tgtEl>
                                        <p:attrNameLst>
                                          <p:attrName>style.visibility</p:attrName>
                                        </p:attrNameLst>
                                      </p:cBhvr>
                                      <p:to>
                                        <p:strVal val="visible"/>
                                      </p:to>
                                    </p:set>
                                    <p:animEffect transition="in" filter="wipe(down)">
                                      <p:cBhvr>
                                        <p:cTn id="57" dur="250"/>
                                        <p:tgtEl>
                                          <p:spTgt spid="28">
                                            <p:txEl>
                                              <p:pRg st="0" end="0"/>
                                            </p:txEl>
                                          </p:spTgt>
                                        </p:tgtEl>
                                      </p:cBhvr>
                                    </p:animEffect>
                                  </p:childTnLst>
                                </p:cTn>
                              </p:par>
                            </p:childTnLst>
                          </p:cTn>
                        </p:par>
                        <p:par>
                          <p:cTn id="58" fill="hold">
                            <p:stCondLst>
                              <p:cond delay="6000"/>
                            </p:stCondLst>
                            <p:childTnLst>
                              <p:par>
                                <p:cTn id="59" presetID="22" presetClass="entr" presetSubtype="4" fill="hold" nodeType="afterEffect">
                                  <p:stCondLst>
                                    <p:cond delay="0"/>
                                  </p:stCondLst>
                                  <p:childTnLst>
                                    <p:set>
                                      <p:cBhvr>
                                        <p:cTn id="60" dur="1" fill="hold">
                                          <p:stCondLst>
                                            <p:cond delay="0"/>
                                          </p:stCondLst>
                                        </p:cTn>
                                        <p:tgtEl>
                                          <p:spTgt spid="28">
                                            <p:txEl>
                                              <p:pRg st="1" end="1"/>
                                            </p:txEl>
                                          </p:spTgt>
                                        </p:tgtEl>
                                        <p:attrNameLst>
                                          <p:attrName>style.visibility</p:attrName>
                                        </p:attrNameLst>
                                      </p:cBhvr>
                                      <p:to>
                                        <p:strVal val="visible"/>
                                      </p:to>
                                    </p:set>
                                    <p:animEffect transition="in" filter="wipe(down)">
                                      <p:cBhvr>
                                        <p:cTn id="61" dur="250"/>
                                        <p:tgtEl>
                                          <p:spTgt spid="28">
                                            <p:txEl>
                                              <p:pRg st="1" end="1"/>
                                            </p:txEl>
                                          </p:spTgt>
                                        </p:tgtEl>
                                      </p:cBhvr>
                                    </p:animEffect>
                                  </p:childTnLst>
                                </p:cTn>
                              </p:par>
                            </p:childTnLst>
                          </p:cTn>
                        </p:par>
                        <p:par>
                          <p:cTn id="62" fill="hold">
                            <p:stCondLst>
                              <p:cond delay="6500"/>
                            </p:stCondLst>
                            <p:childTnLst>
                              <p:par>
                                <p:cTn id="63" presetID="22" presetClass="entr" presetSubtype="4" fill="hold" nodeType="afterEffect">
                                  <p:stCondLst>
                                    <p:cond delay="0"/>
                                  </p:stCondLst>
                                  <p:childTnLst>
                                    <p:set>
                                      <p:cBhvr>
                                        <p:cTn id="64" dur="1" fill="hold">
                                          <p:stCondLst>
                                            <p:cond delay="0"/>
                                          </p:stCondLst>
                                        </p:cTn>
                                        <p:tgtEl>
                                          <p:spTgt spid="30">
                                            <p:txEl>
                                              <p:pRg st="0" end="0"/>
                                            </p:txEl>
                                          </p:spTgt>
                                        </p:tgtEl>
                                        <p:attrNameLst>
                                          <p:attrName>style.visibility</p:attrName>
                                        </p:attrNameLst>
                                      </p:cBhvr>
                                      <p:to>
                                        <p:strVal val="visible"/>
                                      </p:to>
                                    </p:set>
                                    <p:animEffect transition="in" filter="wipe(down)">
                                      <p:cBhvr>
                                        <p:cTn id="65" dur="250"/>
                                        <p:tgtEl>
                                          <p:spTgt spid="30">
                                            <p:txEl>
                                              <p:pRg st="0" end="0"/>
                                            </p:txEl>
                                          </p:spTgt>
                                        </p:tgtEl>
                                      </p:cBhvr>
                                    </p:animEffect>
                                  </p:childTnLst>
                                </p:cTn>
                              </p:par>
                            </p:childTnLst>
                          </p:cTn>
                        </p:par>
                        <p:par>
                          <p:cTn id="66" fill="hold">
                            <p:stCondLst>
                              <p:cond delay="7000"/>
                            </p:stCondLst>
                            <p:childTnLst>
                              <p:par>
                                <p:cTn id="67" presetID="22" presetClass="entr" presetSubtype="4" fill="hold" nodeType="afterEffect">
                                  <p:stCondLst>
                                    <p:cond delay="0"/>
                                  </p:stCondLst>
                                  <p:childTnLst>
                                    <p:set>
                                      <p:cBhvr>
                                        <p:cTn id="68" dur="1" fill="hold">
                                          <p:stCondLst>
                                            <p:cond delay="0"/>
                                          </p:stCondLst>
                                        </p:cTn>
                                        <p:tgtEl>
                                          <p:spTgt spid="30">
                                            <p:txEl>
                                              <p:pRg st="1" end="1"/>
                                            </p:txEl>
                                          </p:spTgt>
                                        </p:tgtEl>
                                        <p:attrNameLst>
                                          <p:attrName>style.visibility</p:attrName>
                                        </p:attrNameLst>
                                      </p:cBhvr>
                                      <p:to>
                                        <p:strVal val="visible"/>
                                      </p:to>
                                    </p:set>
                                    <p:animEffect transition="in" filter="wipe(down)">
                                      <p:cBhvr>
                                        <p:cTn id="69" dur="250"/>
                                        <p:tgtEl>
                                          <p:spTgt spid="30">
                                            <p:txEl>
                                              <p:pRg st="1" end="1"/>
                                            </p:txEl>
                                          </p:spTgt>
                                        </p:tgtEl>
                                      </p:cBhvr>
                                    </p:animEffect>
                                  </p:childTnLst>
                                </p:cTn>
                              </p:par>
                            </p:childTnLst>
                          </p:cTn>
                        </p:par>
                        <p:par>
                          <p:cTn id="70" fill="hold">
                            <p:stCondLst>
                              <p:cond delay="7500"/>
                            </p:stCondLst>
                            <p:childTnLst>
                              <p:par>
                                <p:cTn id="71" presetID="41" presetClass="entr" presetSubtype="0" fill="hold" grpId="0" nodeType="afterEffect">
                                  <p:stCondLst>
                                    <p:cond delay="0"/>
                                  </p:stCondLst>
                                  <p:iterate type="lt">
                                    <p:tmPct val="10000"/>
                                  </p:iterate>
                                  <p:childTnLst>
                                    <p:set>
                                      <p:cBhvr>
                                        <p:cTn id="72" dur="1" fill="hold">
                                          <p:stCondLst>
                                            <p:cond delay="0"/>
                                          </p:stCondLst>
                                        </p:cTn>
                                        <p:tgtEl>
                                          <p:spTgt spid="32"/>
                                        </p:tgtEl>
                                        <p:attrNameLst>
                                          <p:attrName>style.visibility</p:attrName>
                                        </p:attrNameLst>
                                      </p:cBhvr>
                                      <p:to>
                                        <p:strVal val="visible"/>
                                      </p:to>
                                    </p:set>
                                    <p:anim calcmode="lin" valueType="num">
                                      <p:cBhvr>
                                        <p:cTn id="73" dur="25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74" dur="250" fill="hold"/>
                                        <p:tgtEl>
                                          <p:spTgt spid="32"/>
                                        </p:tgtEl>
                                        <p:attrNameLst>
                                          <p:attrName>ppt_y</p:attrName>
                                        </p:attrNameLst>
                                      </p:cBhvr>
                                      <p:tavLst>
                                        <p:tav tm="0">
                                          <p:val>
                                            <p:strVal val="#ppt_y"/>
                                          </p:val>
                                        </p:tav>
                                        <p:tav tm="100000">
                                          <p:val>
                                            <p:strVal val="#ppt_y"/>
                                          </p:val>
                                        </p:tav>
                                      </p:tavLst>
                                    </p:anim>
                                    <p:anim calcmode="lin" valueType="num">
                                      <p:cBhvr>
                                        <p:cTn id="75" dur="25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76" dur="25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77" dur="250" tmFilter="0,0; .5, 1; 1, 1"/>
                                        <p:tgtEl>
                                          <p:spTgt spid="32"/>
                                        </p:tgtEl>
                                      </p:cBhvr>
                                    </p:animEffect>
                                  </p:childTnLst>
                                </p:cTn>
                              </p:par>
                            </p:childTnLst>
                          </p:cTn>
                        </p:par>
                        <p:par>
                          <p:cTn id="78" fill="hold">
                            <p:stCondLst>
                              <p:cond delay="4375"/>
                            </p:stCondLst>
                            <p:childTnLst>
                              <p:par>
                                <p:cTn id="79" presetID="22" presetClass="entr" presetSubtype="1" fill="hold" grpId="0" nodeType="afterEffect">
                                  <p:stCondLst>
                                    <p:cond delay="0"/>
                                  </p:stCondLst>
                                  <p:childTnLst>
                                    <p:set>
                                      <p:cBhvr>
                                        <p:cTn id="80" dur="1" fill="hold">
                                          <p:stCondLst>
                                            <p:cond delay="0"/>
                                          </p:stCondLst>
                                        </p:cTn>
                                        <p:tgtEl>
                                          <p:spTgt spid="33"/>
                                        </p:tgtEl>
                                        <p:attrNameLst>
                                          <p:attrName>style.visibility</p:attrName>
                                        </p:attrNameLst>
                                      </p:cBhvr>
                                      <p:to>
                                        <p:strVal val="visible"/>
                                      </p:to>
                                    </p:set>
                                    <p:animEffect transition="in" filter="wipe(up)">
                                      <p:cBhvr>
                                        <p:cTn id="81" dur="2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2" grpId="0"/>
      <p:bldP spid="3" grpId="0"/>
      <p:bldP spid="16" grpId="0" animBg="1"/>
      <p:bldP spid="20" grpId="0" animBg="1"/>
      <p:bldP spid="24" grpId="0" animBg="1"/>
      <p:bldP spid="32" grpId="0"/>
      <p:bldP spid="3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0" y="4124320"/>
            <a:ext cx="12192000" cy="276056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Rectangle 38"/>
          <p:cNvSpPr/>
          <p:nvPr/>
        </p:nvSpPr>
        <p:spPr>
          <a:xfrm>
            <a:off x="8182655" y="3560183"/>
            <a:ext cx="2453640" cy="230832"/>
          </a:xfrm>
          <a:prstGeom prst="rect">
            <a:avLst/>
          </a:prstGeom>
        </p:spPr>
        <p:txBody>
          <a:bodyPr wrap="square">
            <a:spAutoFit/>
          </a:bodyPr>
          <a:lstStyle/>
          <a:p>
            <a:pPr algn="ctr"/>
            <a:r>
              <a:rPr lang="id-ID" sz="9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Thu, May 3 – Sat, May 5</a:t>
            </a:r>
            <a:endParaRPr lang="id-ID" sz="9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TextBox 34"/>
          <p:cNvSpPr txBox="1"/>
          <p:nvPr/>
        </p:nvSpPr>
        <p:spPr>
          <a:xfrm>
            <a:off x="1913041" y="6143007"/>
            <a:ext cx="2339116" cy="251344"/>
          </a:xfrm>
          <a:prstGeom prst="rect">
            <a:avLst/>
          </a:prstGeom>
          <a:noFill/>
        </p:spPr>
        <p:txBody>
          <a:bodyPr wrap="square" rtlCol="0">
            <a:spAutoFit/>
          </a:bodyPr>
          <a:lstStyle/>
          <a:p>
            <a:r>
              <a:rPr lang="id-ID" sz="1000" spc="6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VISION</a:t>
            </a:r>
            <a:endParaRPr lang="en-US" sz="1000" spc="6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9" name="图片占位符 8"/>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9260" b="29260"/>
          <a:stretch>
            <a:fillRect/>
          </a:stretch>
        </p:blipFill>
        <p:spPr/>
      </p:pic>
      <p:pic>
        <p:nvPicPr>
          <p:cNvPr id="10" name="图片占位符 9"/>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13050" b="13050"/>
          <a:stretch>
            <a:fillRect/>
          </a:stretch>
        </p:blipFill>
        <p:spPr/>
      </p:pic>
      <p:pic>
        <p:nvPicPr>
          <p:cNvPr id="11" name="图片占位符 10"/>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t="5337" b="5337"/>
          <a:stretch>
            <a:fillRect/>
          </a:stretch>
        </p:blipFill>
        <p:spPr/>
      </p:pic>
      <p:sp>
        <p:nvSpPr>
          <p:cNvPr id="14" name="TextBox 14"/>
          <p:cNvSpPr txBox="1"/>
          <p:nvPr/>
        </p:nvSpPr>
        <p:spPr>
          <a:xfrm>
            <a:off x="4649012" y="1227999"/>
            <a:ext cx="2919389" cy="261610"/>
          </a:xfrm>
          <a:prstGeom prst="rect">
            <a:avLst/>
          </a:prstGeom>
          <a:noFill/>
        </p:spPr>
        <p:txBody>
          <a:bodyPr wrap="none" rtlCol="0" anchor="ctr" anchorCtr="0">
            <a:spAutoFit/>
          </a:bodyPr>
          <a:lstStyle/>
          <a:p>
            <a:pPr algn="ctr"/>
            <a:r>
              <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rPr>
              <a:t>Modern and Minimal Presentation Template</a:t>
            </a:r>
            <a:endPar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endParaRPr>
          </a:p>
        </p:txBody>
      </p:sp>
      <p:sp>
        <p:nvSpPr>
          <p:cNvPr id="15" name="1 1"/>
          <p:cNvSpPr txBox="1"/>
          <p:nvPr/>
        </p:nvSpPr>
        <p:spPr>
          <a:xfrm>
            <a:off x="3186260" y="535038"/>
            <a:ext cx="5819480" cy="82272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产品</a:t>
            </a:r>
            <a:r>
              <a:rPr lang="en-US" altLang="zh-CN" b="1" spc="100" dirty="0" smtClean="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ru-RU" sz="4000"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16" name="12"/>
          <p:cNvSpPr txBox="1"/>
          <p:nvPr/>
        </p:nvSpPr>
        <p:spPr>
          <a:xfrm>
            <a:off x="4118251" y="220688"/>
            <a:ext cx="3955498" cy="37513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spcBef>
                <a:spcPts val="1200"/>
              </a:spcBef>
              <a:buNone/>
            </a:pPr>
            <a:r>
              <a:rPr lang="en-US" sz="1200" i="1" dirty="0">
                <a:solidFill>
                  <a:schemeClr val="bg1">
                    <a:lumMod val="7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20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 Vision</a:t>
            </a:r>
            <a:endParaRPr lang="ru-RU"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
        <p:nvSpPr>
          <p:cNvPr id="17" name="Rectangle 18"/>
          <p:cNvSpPr/>
          <p:nvPr/>
        </p:nvSpPr>
        <p:spPr>
          <a:xfrm>
            <a:off x="1358096" y="5387156"/>
            <a:ext cx="2095062" cy="46881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TextBox 19"/>
          <p:cNvSpPr txBox="1"/>
          <p:nvPr/>
        </p:nvSpPr>
        <p:spPr>
          <a:xfrm>
            <a:off x="1663336" y="5490758"/>
            <a:ext cx="1481496" cy="261610"/>
          </a:xfrm>
          <a:prstGeom prst="rect">
            <a:avLst/>
          </a:prstGeom>
          <a:noFill/>
        </p:spPr>
        <p:txBody>
          <a:bodyPr wrap="none" rtlCol="0" anchor="ctr" anchorCtr="0">
            <a:spAutoFit/>
          </a:bodyPr>
          <a:lstStyle/>
          <a:p>
            <a:pPr algn="ctr"/>
            <a:r>
              <a:rPr lang="en-US" sz="11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CREATIVE WORKS</a:t>
            </a:r>
            <a:endParaRPr lang="en-US" sz="11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1" name="1 2"/>
          <p:cNvSpPr txBox="1"/>
          <p:nvPr/>
        </p:nvSpPr>
        <p:spPr>
          <a:xfrm>
            <a:off x="7355667" y="5295724"/>
            <a:ext cx="2857561" cy="146934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200"/>
              </a:spcBef>
              <a:buNone/>
            </a:pPr>
            <a:r>
              <a:rPr lang="zh-CN" altLang="en-US" sz="1050" dirty="0" smtClean="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我</a:t>
            </a:r>
            <a:r>
              <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还是从前那个少年</a:t>
            </a:r>
            <a:endPar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没有一丝丝改变</a:t>
            </a:r>
            <a:endPar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时间只不过是考验</a:t>
            </a:r>
            <a:endPar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种在心中信念丝毫未</a:t>
            </a:r>
            <a:r>
              <a:rPr lang="zh-CN" altLang="en-US" sz="1050" dirty="0" smtClean="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减</a:t>
            </a:r>
            <a:endParaRPr 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up)">
                                      <p:cBhvr>
                                        <p:cTn id="7" dur="500"/>
                                        <p:tgtEl>
                                          <p:spTgt spid="1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down)">
                                      <p:cBhvr>
                                        <p:cTn id="15" dur="500"/>
                                        <p:tgtEl>
                                          <p:spTgt spid="14"/>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up)">
                                      <p:cBhvr>
                                        <p:cTn id="19" dur="4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2"/>
          </p:nvPr>
        </p:nvPicPr>
        <p:blipFill>
          <a:blip r:embed="rId1">
            <a:extLst>
              <a:ext uri="{28A0092B-C50C-407E-A947-70E740481C1C}">
                <a14:useLocalDpi xmlns:a14="http://schemas.microsoft.com/office/drawing/2010/main" val="0"/>
              </a:ext>
            </a:extLst>
          </a:blip>
          <a:srcRect t="5695" b="5695"/>
          <a:stretch>
            <a:fillRect/>
          </a:stretch>
        </p:blipFill>
        <p:spPr/>
      </p:pic>
      <p:pic>
        <p:nvPicPr>
          <p:cNvPr id="8" name="图片占位符 7"/>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5918" b="5918"/>
          <a:stretch>
            <a:fillRect/>
          </a:stretch>
        </p:blipFill>
        <p:spPr/>
      </p:pic>
      <p:pic>
        <p:nvPicPr>
          <p:cNvPr id="12" name="图片占位符 11"/>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t="5252" b="5252"/>
          <a:stretch>
            <a:fillRect/>
          </a:stretch>
        </p:blipFill>
        <p:spPr/>
      </p:pic>
      <p:pic>
        <p:nvPicPr>
          <p:cNvPr id="6" name="图片占位符 5"/>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t="5786" b="5786"/>
          <a:stretch>
            <a:fillRect/>
          </a:stretch>
        </p:blipFill>
        <p:spPr/>
      </p:pic>
      <p:pic>
        <p:nvPicPr>
          <p:cNvPr id="10" name="图片占位符 9"/>
          <p:cNvPicPr>
            <a:picLocks noGrp="1" noChangeAspect="1"/>
          </p:cNvPicPr>
          <p:nvPr>
            <p:ph type="pic" sz="quarter" idx="15"/>
          </p:nvPr>
        </p:nvPicPr>
        <p:blipFill>
          <a:blip r:embed="rId5">
            <a:extLst>
              <a:ext uri="{28A0092B-C50C-407E-A947-70E740481C1C}">
                <a14:useLocalDpi xmlns:a14="http://schemas.microsoft.com/office/drawing/2010/main" val="0"/>
              </a:ext>
            </a:extLst>
          </a:blip>
          <a:srcRect t="5521" b="5521"/>
          <a:stretch>
            <a:fillRect/>
          </a:stretch>
        </p:blipFill>
        <p:spPr/>
      </p:pic>
      <p:pic>
        <p:nvPicPr>
          <p:cNvPr id="13" name="图片占位符 12"/>
          <p:cNvPicPr>
            <a:picLocks noGrp="1" noChangeAspect="1"/>
          </p:cNvPicPr>
          <p:nvPr>
            <p:ph type="pic" sz="quarter" idx="17"/>
          </p:nvPr>
        </p:nvPicPr>
        <p:blipFill>
          <a:blip r:embed="rId6">
            <a:extLst>
              <a:ext uri="{28A0092B-C50C-407E-A947-70E740481C1C}">
                <a14:useLocalDpi xmlns:a14="http://schemas.microsoft.com/office/drawing/2010/main" val="0"/>
              </a:ext>
            </a:extLst>
          </a:blip>
          <a:srcRect t="5786" b="5786"/>
          <a:stretch>
            <a:fillRect/>
          </a:stretch>
        </p:blipFill>
        <p:spPr/>
      </p:pic>
      <p:pic>
        <p:nvPicPr>
          <p:cNvPr id="20" name="图片占位符 19"/>
          <p:cNvPicPr>
            <a:picLocks noGrp="1" noChangeAspect="1"/>
          </p:cNvPicPr>
          <p:nvPr>
            <p:ph type="pic" sz="quarter" idx="10"/>
          </p:nvPr>
        </p:nvPicPr>
        <p:blipFill>
          <a:blip r:embed="rId7" cstate="print">
            <a:extLst>
              <a:ext uri="{28A0092B-C50C-407E-A947-70E740481C1C}">
                <a14:useLocalDpi xmlns:a14="http://schemas.microsoft.com/office/drawing/2010/main" val="0"/>
              </a:ext>
            </a:extLst>
          </a:blip>
          <a:srcRect t="5556" b="5556"/>
          <a:stretch>
            <a:fillRect/>
          </a:stretch>
        </p:blipFill>
        <p:spPr/>
      </p:pic>
      <p:sp>
        <p:nvSpPr>
          <p:cNvPr id="14" name="Rectangle 13"/>
          <p:cNvSpPr/>
          <p:nvPr/>
        </p:nvSpPr>
        <p:spPr>
          <a:xfrm>
            <a:off x="7048502" y="0"/>
            <a:ext cx="5143498" cy="6858000"/>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30" name="Rectangle 29"/>
          <p:cNvSpPr/>
          <p:nvPr/>
        </p:nvSpPr>
        <p:spPr>
          <a:xfrm>
            <a:off x="608105" y="4471986"/>
            <a:ext cx="2779021" cy="956170"/>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31" name="Rectangle 30"/>
          <p:cNvSpPr/>
          <p:nvPr/>
        </p:nvSpPr>
        <p:spPr>
          <a:xfrm>
            <a:off x="3618006" y="4471985"/>
            <a:ext cx="2779021" cy="956170"/>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32" name="Rectangle 31"/>
          <p:cNvSpPr/>
          <p:nvPr/>
        </p:nvSpPr>
        <p:spPr>
          <a:xfrm>
            <a:off x="795680" y="4675208"/>
            <a:ext cx="1335302" cy="523220"/>
          </a:xfrm>
          <a:prstGeom prst="rect">
            <a:avLst/>
          </a:prstGeom>
        </p:spPr>
        <p:txBody>
          <a:bodyPr wrap="none">
            <a:spAutoFit/>
          </a:bodyPr>
          <a:lstStyle/>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Tropical Villa </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With Pool</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3" name="Straight Connector 32"/>
          <p:cNvCxnSpPr/>
          <p:nvPr/>
        </p:nvCxnSpPr>
        <p:spPr>
          <a:xfrm>
            <a:off x="904229" y="5228639"/>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Rectangle 34"/>
          <p:cNvSpPr/>
          <p:nvPr/>
        </p:nvSpPr>
        <p:spPr>
          <a:xfrm>
            <a:off x="3805385" y="4651903"/>
            <a:ext cx="978153" cy="523220"/>
          </a:xfrm>
          <a:prstGeom prst="rect">
            <a:avLst/>
          </a:prstGeom>
        </p:spPr>
        <p:txBody>
          <a:bodyPr wrap="none">
            <a:spAutoFit/>
          </a:bodyPr>
          <a:lstStyle/>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Mountain</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Top Villa</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6" name="Straight Connector 35"/>
          <p:cNvCxnSpPr/>
          <p:nvPr/>
        </p:nvCxnSpPr>
        <p:spPr>
          <a:xfrm>
            <a:off x="3913934" y="5205334"/>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608105" y="2605085"/>
            <a:ext cx="2779021" cy="956170"/>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39" name="Rectangle 38"/>
          <p:cNvSpPr/>
          <p:nvPr/>
        </p:nvSpPr>
        <p:spPr>
          <a:xfrm>
            <a:off x="3618006" y="2605084"/>
            <a:ext cx="2779021" cy="956170"/>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40" name="Rectangle 39"/>
          <p:cNvSpPr/>
          <p:nvPr/>
        </p:nvSpPr>
        <p:spPr>
          <a:xfrm>
            <a:off x="795680" y="2808307"/>
            <a:ext cx="1406154" cy="523220"/>
          </a:xfrm>
          <a:prstGeom prst="rect">
            <a:avLst/>
          </a:prstGeom>
        </p:spPr>
        <p:txBody>
          <a:bodyPr wrap="none">
            <a:spAutoFit/>
          </a:bodyPr>
          <a:lstStyle/>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Jungle Luxury</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House</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41" name="Straight Connector 40"/>
          <p:cNvCxnSpPr/>
          <p:nvPr/>
        </p:nvCxnSpPr>
        <p:spPr>
          <a:xfrm>
            <a:off x="904229" y="3361738"/>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3805385" y="2785002"/>
            <a:ext cx="1205715" cy="523220"/>
          </a:xfrm>
          <a:prstGeom prst="rect">
            <a:avLst/>
          </a:prstGeom>
        </p:spPr>
        <p:txBody>
          <a:bodyPr wrap="none">
            <a:spAutoFit/>
          </a:bodyPr>
          <a:lstStyle/>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Panorama </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Condo View</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44" name="Straight Connector 43"/>
          <p:cNvCxnSpPr/>
          <p:nvPr/>
        </p:nvCxnSpPr>
        <p:spPr>
          <a:xfrm>
            <a:off x="3913934" y="3338433"/>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612999" y="740598"/>
            <a:ext cx="2779021" cy="956170"/>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47" name="Rectangle 46"/>
          <p:cNvSpPr/>
          <p:nvPr/>
        </p:nvSpPr>
        <p:spPr>
          <a:xfrm>
            <a:off x="3622900" y="740597"/>
            <a:ext cx="2779021" cy="956170"/>
          </a:xfrm>
          <a:prstGeom prst="rect">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48" name="Rectangle 47"/>
          <p:cNvSpPr/>
          <p:nvPr/>
        </p:nvSpPr>
        <p:spPr>
          <a:xfrm>
            <a:off x="800574" y="943820"/>
            <a:ext cx="1412566" cy="523220"/>
          </a:xfrm>
          <a:prstGeom prst="rect">
            <a:avLst/>
          </a:prstGeom>
        </p:spPr>
        <p:txBody>
          <a:bodyPr wrap="none">
            <a:spAutoFit/>
          </a:bodyPr>
          <a:lstStyle/>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Luxury Beach</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Hostels</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49" name="Straight Connector 48"/>
          <p:cNvCxnSpPr/>
          <p:nvPr/>
        </p:nvCxnSpPr>
        <p:spPr>
          <a:xfrm>
            <a:off x="909123" y="1497251"/>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3810279" y="920515"/>
            <a:ext cx="1136786" cy="523220"/>
          </a:xfrm>
          <a:prstGeom prst="rect">
            <a:avLst/>
          </a:prstGeom>
        </p:spPr>
        <p:txBody>
          <a:bodyPr wrap="none">
            <a:spAutoFit/>
          </a:bodyPr>
          <a:lstStyle/>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Unique</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rPr>
              <a:t>Villa Beach</a:t>
            </a:r>
            <a:endParaRPr lang="id-ID" sz="1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52" name="Straight Connector 51"/>
          <p:cNvCxnSpPr/>
          <p:nvPr/>
        </p:nvCxnSpPr>
        <p:spPr>
          <a:xfrm>
            <a:off x="3918828" y="1473946"/>
            <a:ext cx="13716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4" name="Rectangle 18"/>
          <p:cNvSpPr/>
          <p:nvPr/>
        </p:nvSpPr>
        <p:spPr>
          <a:xfrm>
            <a:off x="8223981" y="5324553"/>
            <a:ext cx="2095062" cy="46881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TextBox 19"/>
          <p:cNvSpPr txBox="1"/>
          <p:nvPr/>
        </p:nvSpPr>
        <p:spPr>
          <a:xfrm>
            <a:off x="8529221" y="5428155"/>
            <a:ext cx="1481496" cy="261610"/>
          </a:xfrm>
          <a:prstGeom prst="rect">
            <a:avLst/>
          </a:prstGeom>
          <a:noFill/>
        </p:spPr>
        <p:txBody>
          <a:bodyPr wrap="none" rtlCol="0" anchor="ctr" anchorCtr="0">
            <a:spAutoFit/>
          </a:bodyPr>
          <a:lstStyle/>
          <a:p>
            <a:pPr algn="ctr"/>
            <a:r>
              <a:rPr lang="en-US" sz="11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CREATIVE WORKS</a:t>
            </a:r>
            <a:endParaRPr lang="en-US" sz="11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56" name="12"/>
          <p:cNvSpPr txBox="1"/>
          <p:nvPr/>
        </p:nvSpPr>
        <p:spPr>
          <a:xfrm>
            <a:off x="8125583" y="2386011"/>
            <a:ext cx="3186616"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600" i="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16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altLang="zh-CN" sz="1600" i="1" dirty="0" smtClean="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a:t>
            </a:r>
            <a:r>
              <a:rPr lang="en-US" sz="1600" i="1" dirty="0" smtClean="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Vision</a:t>
            </a:r>
            <a:endParaRPr lang="ru-RU" sz="16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
        <p:nvSpPr>
          <p:cNvPr id="57" name="2 1"/>
          <p:cNvSpPr txBox="1"/>
          <p:nvPr/>
        </p:nvSpPr>
        <p:spPr>
          <a:xfrm>
            <a:off x="8125583" y="2729242"/>
            <a:ext cx="3346273" cy="89971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spc="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产品</a:t>
            </a:r>
            <a:r>
              <a:rPr lang="en-US" altLang="zh-CN" b="1" spc="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&amp;</a:t>
            </a:r>
            <a:r>
              <a:rPr lang="zh-CN" altLang="en-US" b="1" spc="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画册</a:t>
            </a:r>
            <a:endParaRPr lang="en-US" b="1"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58" name="1 2"/>
          <p:cNvSpPr txBox="1"/>
          <p:nvPr/>
        </p:nvSpPr>
        <p:spPr>
          <a:xfrm>
            <a:off x="8125552" y="3751611"/>
            <a:ext cx="2857561" cy="146934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200"/>
              </a:spcBef>
              <a:buNone/>
            </a:pPr>
            <a:r>
              <a:rPr lang="zh-CN" altLang="en-US" sz="1050" dirty="0" smtClean="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我</a:t>
            </a:r>
            <a:r>
              <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还是从前那个少年</a:t>
            </a:r>
            <a:endPar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没有一丝丝改变</a:t>
            </a:r>
            <a:endPar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时间只不过是考验</a:t>
            </a:r>
            <a:endPar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种在心中信念丝毫未</a:t>
            </a:r>
            <a:r>
              <a:rPr lang="zh-CN" altLang="en-US" sz="1050" dirty="0" smtClean="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减</a:t>
            </a:r>
            <a:endParaRPr lang="en-US" sz="1050" dirty="0">
              <a:solidFill>
                <a:schemeClr val="bg1">
                  <a:lumMod val="8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0-#ppt_w/2"/>
                                          </p:val>
                                        </p:tav>
                                        <p:tav tm="100000">
                                          <p:val>
                                            <p:strVal val="#ppt_x"/>
                                          </p:val>
                                        </p:tav>
                                      </p:tavLst>
                                    </p:anim>
                                    <p:anim calcmode="lin" valueType="num">
                                      <p:cBhvr additive="base">
                                        <p:cTn id="12" dur="500" fill="hold"/>
                                        <p:tgtEl>
                                          <p:spTgt spid="31"/>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0-#ppt_w/2"/>
                                          </p:val>
                                        </p:tav>
                                        <p:tav tm="100000">
                                          <p:val>
                                            <p:strVal val="#ppt_x"/>
                                          </p:val>
                                        </p:tav>
                                      </p:tavLst>
                                    </p:anim>
                                    <p:anim calcmode="lin" valueType="num">
                                      <p:cBhvr additive="base">
                                        <p:cTn id="16" dur="500" fill="hold"/>
                                        <p:tgtEl>
                                          <p:spTgt spid="35"/>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additive="base">
                                        <p:cTn id="19" dur="500" fill="hold"/>
                                        <p:tgtEl>
                                          <p:spTgt spid="36"/>
                                        </p:tgtEl>
                                        <p:attrNameLst>
                                          <p:attrName>ppt_x</p:attrName>
                                        </p:attrNameLst>
                                      </p:cBhvr>
                                      <p:tavLst>
                                        <p:tav tm="0">
                                          <p:val>
                                            <p:strVal val="0-#ppt_w/2"/>
                                          </p:val>
                                        </p:tav>
                                        <p:tav tm="100000">
                                          <p:val>
                                            <p:strVal val="#ppt_x"/>
                                          </p:val>
                                        </p:tav>
                                      </p:tavLst>
                                    </p:anim>
                                    <p:anim calcmode="lin" valueType="num">
                                      <p:cBhvr additive="base">
                                        <p:cTn id="20" dur="500" fill="hold"/>
                                        <p:tgtEl>
                                          <p:spTgt spid="36"/>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anim calcmode="lin" valueType="num">
                                      <p:cBhvr additive="base">
                                        <p:cTn id="23" dur="500" fill="hold"/>
                                        <p:tgtEl>
                                          <p:spTgt spid="39"/>
                                        </p:tgtEl>
                                        <p:attrNameLst>
                                          <p:attrName>ppt_x</p:attrName>
                                        </p:attrNameLst>
                                      </p:cBhvr>
                                      <p:tavLst>
                                        <p:tav tm="0">
                                          <p:val>
                                            <p:strVal val="0-#ppt_w/2"/>
                                          </p:val>
                                        </p:tav>
                                        <p:tav tm="100000">
                                          <p:val>
                                            <p:strVal val="#ppt_x"/>
                                          </p:val>
                                        </p:tav>
                                      </p:tavLst>
                                    </p:anim>
                                    <p:anim calcmode="lin" valueType="num">
                                      <p:cBhvr additive="base">
                                        <p:cTn id="24" dur="500" fill="hold"/>
                                        <p:tgtEl>
                                          <p:spTgt spid="39"/>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fill="hold"/>
                                        <p:tgtEl>
                                          <p:spTgt spid="43"/>
                                        </p:tgtEl>
                                        <p:attrNameLst>
                                          <p:attrName>ppt_x</p:attrName>
                                        </p:attrNameLst>
                                      </p:cBhvr>
                                      <p:tavLst>
                                        <p:tav tm="0">
                                          <p:val>
                                            <p:strVal val="0-#ppt_w/2"/>
                                          </p:val>
                                        </p:tav>
                                        <p:tav tm="100000">
                                          <p:val>
                                            <p:strVal val="#ppt_x"/>
                                          </p:val>
                                        </p:tav>
                                      </p:tavLst>
                                    </p:anim>
                                    <p:anim calcmode="lin" valueType="num">
                                      <p:cBhvr additive="base">
                                        <p:cTn id="28" dur="500" fill="hold"/>
                                        <p:tgtEl>
                                          <p:spTgt spid="43"/>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anim calcmode="lin" valueType="num">
                                      <p:cBhvr additive="base">
                                        <p:cTn id="31" dur="500" fill="hold"/>
                                        <p:tgtEl>
                                          <p:spTgt spid="44"/>
                                        </p:tgtEl>
                                        <p:attrNameLst>
                                          <p:attrName>ppt_x</p:attrName>
                                        </p:attrNameLst>
                                      </p:cBhvr>
                                      <p:tavLst>
                                        <p:tav tm="0">
                                          <p:val>
                                            <p:strVal val="0-#ppt_w/2"/>
                                          </p:val>
                                        </p:tav>
                                        <p:tav tm="100000">
                                          <p:val>
                                            <p:strVal val="#ppt_x"/>
                                          </p:val>
                                        </p:tav>
                                      </p:tavLst>
                                    </p:anim>
                                    <p:anim calcmode="lin" valueType="num">
                                      <p:cBhvr additive="base">
                                        <p:cTn id="32" dur="500" fill="hold"/>
                                        <p:tgtEl>
                                          <p:spTgt spid="4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additive="base">
                                        <p:cTn id="35" dur="500" fill="hold"/>
                                        <p:tgtEl>
                                          <p:spTgt spid="47"/>
                                        </p:tgtEl>
                                        <p:attrNameLst>
                                          <p:attrName>ppt_x</p:attrName>
                                        </p:attrNameLst>
                                      </p:cBhvr>
                                      <p:tavLst>
                                        <p:tav tm="0">
                                          <p:val>
                                            <p:strVal val="0-#ppt_w/2"/>
                                          </p:val>
                                        </p:tav>
                                        <p:tav tm="100000">
                                          <p:val>
                                            <p:strVal val="#ppt_x"/>
                                          </p:val>
                                        </p:tav>
                                      </p:tavLst>
                                    </p:anim>
                                    <p:anim calcmode="lin" valueType="num">
                                      <p:cBhvr additive="base">
                                        <p:cTn id="36" dur="500" fill="hold"/>
                                        <p:tgtEl>
                                          <p:spTgt spid="47"/>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51"/>
                                        </p:tgtEl>
                                        <p:attrNameLst>
                                          <p:attrName>style.visibility</p:attrName>
                                        </p:attrNameLst>
                                      </p:cBhvr>
                                      <p:to>
                                        <p:strVal val="visible"/>
                                      </p:to>
                                    </p:set>
                                    <p:anim calcmode="lin" valueType="num">
                                      <p:cBhvr additive="base">
                                        <p:cTn id="39" dur="500" fill="hold"/>
                                        <p:tgtEl>
                                          <p:spTgt spid="51"/>
                                        </p:tgtEl>
                                        <p:attrNameLst>
                                          <p:attrName>ppt_x</p:attrName>
                                        </p:attrNameLst>
                                      </p:cBhvr>
                                      <p:tavLst>
                                        <p:tav tm="0">
                                          <p:val>
                                            <p:strVal val="0-#ppt_w/2"/>
                                          </p:val>
                                        </p:tav>
                                        <p:tav tm="100000">
                                          <p:val>
                                            <p:strVal val="#ppt_x"/>
                                          </p:val>
                                        </p:tav>
                                      </p:tavLst>
                                    </p:anim>
                                    <p:anim calcmode="lin" valueType="num">
                                      <p:cBhvr additive="base">
                                        <p:cTn id="40" dur="500" fill="hold"/>
                                        <p:tgtEl>
                                          <p:spTgt spid="51"/>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52"/>
                                        </p:tgtEl>
                                        <p:attrNameLst>
                                          <p:attrName>style.visibility</p:attrName>
                                        </p:attrNameLst>
                                      </p:cBhvr>
                                      <p:to>
                                        <p:strVal val="visible"/>
                                      </p:to>
                                    </p:set>
                                    <p:anim calcmode="lin" valueType="num">
                                      <p:cBhvr additive="base">
                                        <p:cTn id="43" dur="500" fill="hold"/>
                                        <p:tgtEl>
                                          <p:spTgt spid="52"/>
                                        </p:tgtEl>
                                        <p:attrNameLst>
                                          <p:attrName>ppt_x</p:attrName>
                                        </p:attrNameLst>
                                      </p:cBhvr>
                                      <p:tavLst>
                                        <p:tav tm="0">
                                          <p:val>
                                            <p:strVal val="0-#ppt_w/2"/>
                                          </p:val>
                                        </p:tav>
                                        <p:tav tm="100000">
                                          <p:val>
                                            <p:strVal val="#ppt_x"/>
                                          </p:val>
                                        </p:tav>
                                      </p:tavLst>
                                    </p:anim>
                                    <p:anim calcmode="lin" valueType="num">
                                      <p:cBhvr additive="base">
                                        <p:cTn id="44" dur="500" fill="hold"/>
                                        <p:tgtEl>
                                          <p:spTgt spid="52"/>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anim calcmode="lin" valueType="num">
                                      <p:cBhvr additive="base">
                                        <p:cTn id="47" dur="500" fill="hold"/>
                                        <p:tgtEl>
                                          <p:spTgt spid="30"/>
                                        </p:tgtEl>
                                        <p:attrNameLst>
                                          <p:attrName>ppt_x</p:attrName>
                                        </p:attrNameLst>
                                      </p:cBhvr>
                                      <p:tavLst>
                                        <p:tav tm="0">
                                          <p:val>
                                            <p:strVal val="0-#ppt_w/2"/>
                                          </p:val>
                                        </p:tav>
                                        <p:tav tm="100000">
                                          <p:val>
                                            <p:strVal val="#ppt_x"/>
                                          </p:val>
                                        </p:tav>
                                      </p:tavLst>
                                    </p:anim>
                                    <p:anim calcmode="lin" valueType="num">
                                      <p:cBhvr additive="base">
                                        <p:cTn id="48" dur="500" fill="hold"/>
                                        <p:tgtEl>
                                          <p:spTgt spid="30"/>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anim calcmode="lin" valueType="num">
                                      <p:cBhvr additive="base">
                                        <p:cTn id="51" dur="500" fill="hold"/>
                                        <p:tgtEl>
                                          <p:spTgt spid="32"/>
                                        </p:tgtEl>
                                        <p:attrNameLst>
                                          <p:attrName>ppt_x</p:attrName>
                                        </p:attrNameLst>
                                      </p:cBhvr>
                                      <p:tavLst>
                                        <p:tav tm="0">
                                          <p:val>
                                            <p:strVal val="0-#ppt_w/2"/>
                                          </p:val>
                                        </p:tav>
                                        <p:tav tm="100000">
                                          <p:val>
                                            <p:strVal val="#ppt_x"/>
                                          </p:val>
                                        </p:tav>
                                      </p:tavLst>
                                    </p:anim>
                                    <p:anim calcmode="lin" valueType="num">
                                      <p:cBhvr additive="base">
                                        <p:cTn id="52" dur="500" fill="hold"/>
                                        <p:tgtEl>
                                          <p:spTgt spid="32"/>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additive="base">
                                        <p:cTn id="55" dur="500" fill="hold"/>
                                        <p:tgtEl>
                                          <p:spTgt spid="33"/>
                                        </p:tgtEl>
                                        <p:attrNameLst>
                                          <p:attrName>ppt_x</p:attrName>
                                        </p:attrNameLst>
                                      </p:cBhvr>
                                      <p:tavLst>
                                        <p:tav tm="0">
                                          <p:val>
                                            <p:strVal val="0-#ppt_w/2"/>
                                          </p:val>
                                        </p:tav>
                                        <p:tav tm="100000">
                                          <p:val>
                                            <p:strVal val="#ppt_x"/>
                                          </p:val>
                                        </p:tav>
                                      </p:tavLst>
                                    </p:anim>
                                    <p:anim calcmode="lin" valueType="num">
                                      <p:cBhvr additive="base">
                                        <p:cTn id="56" dur="500" fill="hold"/>
                                        <p:tgtEl>
                                          <p:spTgt spid="33"/>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 calcmode="lin" valueType="num">
                                      <p:cBhvr additive="base">
                                        <p:cTn id="59" dur="500" fill="hold"/>
                                        <p:tgtEl>
                                          <p:spTgt spid="38"/>
                                        </p:tgtEl>
                                        <p:attrNameLst>
                                          <p:attrName>ppt_x</p:attrName>
                                        </p:attrNameLst>
                                      </p:cBhvr>
                                      <p:tavLst>
                                        <p:tav tm="0">
                                          <p:val>
                                            <p:strVal val="0-#ppt_w/2"/>
                                          </p:val>
                                        </p:tav>
                                        <p:tav tm="100000">
                                          <p:val>
                                            <p:strVal val="#ppt_x"/>
                                          </p:val>
                                        </p:tav>
                                      </p:tavLst>
                                    </p:anim>
                                    <p:anim calcmode="lin" valueType="num">
                                      <p:cBhvr additive="base">
                                        <p:cTn id="60" dur="500" fill="hold"/>
                                        <p:tgtEl>
                                          <p:spTgt spid="38"/>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 calcmode="lin" valueType="num">
                                      <p:cBhvr additive="base">
                                        <p:cTn id="63" dur="500" fill="hold"/>
                                        <p:tgtEl>
                                          <p:spTgt spid="40"/>
                                        </p:tgtEl>
                                        <p:attrNameLst>
                                          <p:attrName>ppt_x</p:attrName>
                                        </p:attrNameLst>
                                      </p:cBhvr>
                                      <p:tavLst>
                                        <p:tav tm="0">
                                          <p:val>
                                            <p:strVal val="0-#ppt_w/2"/>
                                          </p:val>
                                        </p:tav>
                                        <p:tav tm="100000">
                                          <p:val>
                                            <p:strVal val="#ppt_x"/>
                                          </p:val>
                                        </p:tav>
                                      </p:tavLst>
                                    </p:anim>
                                    <p:anim calcmode="lin" valueType="num">
                                      <p:cBhvr additive="base">
                                        <p:cTn id="64" dur="500" fill="hold"/>
                                        <p:tgtEl>
                                          <p:spTgt spid="40"/>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0"/>
                                  </p:stCondLst>
                                  <p:childTnLst>
                                    <p:set>
                                      <p:cBhvr>
                                        <p:cTn id="66" dur="1" fill="hold">
                                          <p:stCondLst>
                                            <p:cond delay="0"/>
                                          </p:stCondLst>
                                        </p:cTn>
                                        <p:tgtEl>
                                          <p:spTgt spid="41"/>
                                        </p:tgtEl>
                                        <p:attrNameLst>
                                          <p:attrName>style.visibility</p:attrName>
                                        </p:attrNameLst>
                                      </p:cBhvr>
                                      <p:to>
                                        <p:strVal val="visible"/>
                                      </p:to>
                                    </p:set>
                                    <p:anim calcmode="lin" valueType="num">
                                      <p:cBhvr additive="base">
                                        <p:cTn id="67" dur="500" fill="hold"/>
                                        <p:tgtEl>
                                          <p:spTgt spid="41"/>
                                        </p:tgtEl>
                                        <p:attrNameLst>
                                          <p:attrName>ppt_x</p:attrName>
                                        </p:attrNameLst>
                                      </p:cBhvr>
                                      <p:tavLst>
                                        <p:tav tm="0">
                                          <p:val>
                                            <p:strVal val="0-#ppt_w/2"/>
                                          </p:val>
                                        </p:tav>
                                        <p:tav tm="100000">
                                          <p:val>
                                            <p:strVal val="#ppt_x"/>
                                          </p:val>
                                        </p:tav>
                                      </p:tavLst>
                                    </p:anim>
                                    <p:anim calcmode="lin" valueType="num">
                                      <p:cBhvr additive="base">
                                        <p:cTn id="68" dur="500" fill="hold"/>
                                        <p:tgtEl>
                                          <p:spTgt spid="41"/>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46"/>
                                        </p:tgtEl>
                                        <p:attrNameLst>
                                          <p:attrName>style.visibility</p:attrName>
                                        </p:attrNameLst>
                                      </p:cBhvr>
                                      <p:to>
                                        <p:strVal val="visible"/>
                                      </p:to>
                                    </p:set>
                                    <p:anim calcmode="lin" valueType="num">
                                      <p:cBhvr additive="base">
                                        <p:cTn id="71" dur="500" fill="hold"/>
                                        <p:tgtEl>
                                          <p:spTgt spid="46"/>
                                        </p:tgtEl>
                                        <p:attrNameLst>
                                          <p:attrName>ppt_x</p:attrName>
                                        </p:attrNameLst>
                                      </p:cBhvr>
                                      <p:tavLst>
                                        <p:tav tm="0">
                                          <p:val>
                                            <p:strVal val="0-#ppt_w/2"/>
                                          </p:val>
                                        </p:tav>
                                        <p:tav tm="100000">
                                          <p:val>
                                            <p:strVal val="#ppt_x"/>
                                          </p:val>
                                        </p:tav>
                                      </p:tavLst>
                                    </p:anim>
                                    <p:anim calcmode="lin" valueType="num">
                                      <p:cBhvr additive="base">
                                        <p:cTn id="72" dur="500" fill="hold"/>
                                        <p:tgtEl>
                                          <p:spTgt spid="46"/>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48"/>
                                        </p:tgtEl>
                                        <p:attrNameLst>
                                          <p:attrName>style.visibility</p:attrName>
                                        </p:attrNameLst>
                                      </p:cBhvr>
                                      <p:to>
                                        <p:strVal val="visible"/>
                                      </p:to>
                                    </p:set>
                                    <p:anim calcmode="lin" valueType="num">
                                      <p:cBhvr additive="base">
                                        <p:cTn id="75" dur="500" fill="hold"/>
                                        <p:tgtEl>
                                          <p:spTgt spid="48"/>
                                        </p:tgtEl>
                                        <p:attrNameLst>
                                          <p:attrName>ppt_x</p:attrName>
                                        </p:attrNameLst>
                                      </p:cBhvr>
                                      <p:tavLst>
                                        <p:tav tm="0">
                                          <p:val>
                                            <p:strVal val="0-#ppt_w/2"/>
                                          </p:val>
                                        </p:tav>
                                        <p:tav tm="100000">
                                          <p:val>
                                            <p:strVal val="#ppt_x"/>
                                          </p:val>
                                        </p:tav>
                                      </p:tavLst>
                                    </p:anim>
                                    <p:anim calcmode="lin" valueType="num">
                                      <p:cBhvr additive="base">
                                        <p:cTn id="76" dur="500" fill="hold"/>
                                        <p:tgtEl>
                                          <p:spTgt spid="48"/>
                                        </p:tgtEl>
                                        <p:attrNameLst>
                                          <p:attrName>ppt_y</p:attrName>
                                        </p:attrNameLst>
                                      </p:cBhvr>
                                      <p:tavLst>
                                        <p:tav tm="0">
                                          <p:val>
                                            <p:strVal val="#ppt_y"/>
                                          </p:val>
                                        </p:tav>
                                        <p:tav tm="100000">
                                          <p:val>
                                            <p:strVal val="#ppt_y"/>
                                          </p:val>
                                        </p:tav>
                                      </p:tavLst>
                                    </p:anim>
                                  </p:childTnLst>
                                </p:cTn>
                              </p:par>
                              <p:par>
                                <p:cTn id="77" presetID="2" presetClass="entr" presetSubtype="8" fill="hold" nodeType="withEffect">
                                  <p:stCondLst>
                                    <p:cond delay="0"/>
                                  </p:stCondLst>
                                  <p:childTnLst>
                                    <p:set>
                                      <p:cBhvr>
                                        <p:cTn id="78" dur="1" fill="hold">
                                          <p:stCondLst>
                                            <p:cond delay="0"/>
                                          </p:stCondLst>
                                        </p:cTn>
                                        <p:tgtEl>
                                          <p:spTgt spid="49"/>
                                        </p:tgtEl>
                                        <p:attrNameLst>
                                          <p:attrName>style.visibility</p:attrName>
                                        </p:attrNameLst>
                                      </p:cBhvr>
                                      <p:to>
                                        <p:strVal val="visible"/>
                                      </p:to>
                                    </p:set>
                                    <p:anim calcmode="lin" valueType="num">
                                      <p:cBhvr additive="base">
                                        <p:cTn id="79" dur="500" fill="hold"/>
                                        <p:tgtEl>
                                          <p:spTgt spid="49"/>
                                        </p:tgtEl>
                                        <p:attrNameLst>
                                          <p:attrName>ppt_x</p:attrName>
                                        </p:attrNameLst>
                                      </p:cBhvr>
                                      <p:tavLst>
                                        <p:tav tm="0">
                                          <p:val>
                                            <p:strVal val="0-#ppt_w/2"/>
                                          </p:val>
                                        </p:tav>
                                        <p:tav tm="100000">
                                          <p:val>
                                            <p:strVal val="#ppt_x"/>
                                          </p:val>
                                        </p:tav>
                                      </p:tavLst>
                                    </p:anim>
                                    <p:anim calcmode="lin" valueType="num">
                                      <p:cBhvr additive="base">
                                        <p:cTn id="80" dur="500" fill="hold"/>
                                        <p:tgtEl>
                                          <p:spTgt spid="49"/>
                                        </p:tgtEl>
                                        <p:attrNameLst>
                                          <p:attrName>ppt_y</p:attrName>
                                        </p:attrNameLst>
                                      </p:cBhvr>
                                      <p:tavLst>
                                        <p:tav tm="0">
                                          <p:val>
                                            <p:strVal val="#ppt_y"/>
                                          </p:val>
                                        </p:tav>
                                        <p:tav tm="100000">
                                          <p:val>
                                            <p:strVal val="#ppt_y"/>
                                          </p:val>
                                        </p:tav>
                                      </p:tavLst>
                                    </p:anim>
                                  </p:childTnLst>
                                </p:cTn>
                              </p:par>
                            </p:childTnLst>
                          </p:cTn>
                        </p:par>
                        <p:par>
                          <p:cTn id="81" fill="hold">
                            <p:stCondLst>
                              <p:cond delay="500"/>
                            </p:stCondLst>
                            <p:childTnLst>
                              <p:par>
                                <p:cTn id="82" presetID="41" presetClass="entr" presetSubtype="0" fill="hold" grpId="0" nodeType="afterEffect">
                                  <p:stCondLst>
                                    <p:cond delay="0"/>
                                  </p:stCondLst>
                                  <p:iterate type="lt">
                                    <p:tmPct val="10000"/>
                                  </p:iterate>
                                  <p:childTnLst>
                                    <p:set>
                                      <p:cBhvr>
                                        <p:cTn id="83" dur="1" fill="hold">
                                          <p:stCondLst>
                                            <p:cond delay="0"/>
                                          </p:stCondLst>
                                        </p:cTn>
                                        <p:tgtEl>
                                          <p:spTgt spid="56"/>
                                        </p:tgtEl>
                                        <p:attrNameLst>
                                          <p:attrName>style.visibility</p:attrName>
                                        </p:attrNameLst>
                                      </p:cBhvr>
                                      <p:to>
                                        <p:strVal val="visible"/>
                                      </p:to>
                                    </p:set>
                                    <p:anim calcmode="lin" valueType="num">
                                      <p:cBhvr>
                                        <p:cTn id="84" dur="250" fill="hold"/>
                                        <p:tgtEl>
                                          <p:spTgt spid="56"/>
                                        </p:tgtEl>
                                        <p:attrNameLst>
                                          <p:attrName>ppt_x</p:attrName>
                                        </p:attrNameLst>
                                      </p:cBhvr>
                                      <p:tavLst>
                                        <p:tav tm="0">
                                          <p:val>
                                            <p:strVal val="#ppt_x"/>
                                          </p:val>
                                        </p:tav>
                                        <p:tav tm="50000">
                                          <p:val>
                                            <p:strVal val="#ppt_x+.1"/>
                                          </p:val>
                                        </p:tav>
                                        <p:tav tm="100000">
                                          <p:val>
                                            <p:strVal val="#ppt_x"/>
                                          </p:val>
                                        </p:tav>
                                      </p:tavLst>
                                    </p:anim>
                                    <p:anim calcmode="lin" valueType="num">
                                      <p:cBhvr>
                                        <p:cTn id="85" dur="250" fill="hold"/>
                                        <p:tgtEl>
                                          <p:spTgt spid="56"/>
                                        </p:tgtEl>
                                        <p:attrNameLst>
                                          <p:attrName>ppt_y</p:attrName>
                                        </p:attrNameLst>
                                      </p:cBhvr>
                                      <p:tavLst>
                                        <p:tav tm="0">
                                          <p:val>
                                            <p:strVal val="#ppt_y"/>
                                          </p:val>
                                        </p:tav>
                                        <p:tav tm="100000">
                                          <p:val>
                                            <p:strVal val="#ppt_y"/>
                                          </p:val>
                                        </p:tav>
                                      </p:tavLst>
                                    </p:anim>
                                    <p:anim calcmode="lin" valueType="num">
                                      <p:cBhvr>
                                        <p:cTn id="86" dur="250" fill="hold"/>
                                        <p:tgtEl>
                                          <p:spTgt spid="56"/>
                                        </p:tgtEl>
                                        <p:attrNameLst>
                                          <p:attrName>ppt_h</p:attrName>
                                        </p:attrNameLst>
                                      </p:cBhvr>
                                      <p:tavLst>
                                        <p:tav tm="0">
                                          <p:val>
                                            <p:strVal val="#ppt_h/10"/>
                                          </p:val>
                                        </p:tav>
                                        <p:tav tm="50000">
                                          <p:val>
                                            <p:strVal val="#ppt_h+.01"/>
                                          </p:val>
                                        </p:tav>
                                        <p:tav tm="100000">
                                          <p:val>
                                            <p:strVal val="#ppt_h"/>
                                          </p:val>
                                        </p:tav>
                                      </p:tavLst>
                                    </p:anim>
                                    <p:anim calcmode="lin" valueType="num">
                                      <p:cBhvr>
                                        <p:cTn id="87" dur="250" fill="hold"/>
                                        <p:tgtEl>
                                          <p:spTgt spid="56"/>
                                        </p:tgtEl>
                                        <p:attrNameLst>
                                          <p:attrName>ppt_w</p:attrName>
                                        </p:attrNameLst>
                                      </p:cBhvr>
                                      <p:tavLst>
                                        <p:tav tm="0">
                                          <p:val>
                                            <p:strVal val="#ppt_w/10"/>
                                          </p:val>
                                        </p:tav>
                                        <p:tav tm="50000">
                                          <p:val>
                                            <p:strVal val="#ppt_w+.01"/>
                                          </p:val>
                                        </p:tav>
                                        <p:tav tm="100000">
                                          <p:val>
                                            <p:strVal val="#ppt_w"/>
                                          </p:val>
                                        </p:tav>
                                      </p:tavLst>
                                    </p:anim>
                                    <p:animEffect transition="in" filter="fade">
                                      <p:cBhvr>
                                        <p:cTn id="88" dur="250" tmFilter="0,0; .5, 1; 1, 1"/>
                                        <p:tgtEl>
                                          <p:spTgt spid="56"/>
                                        </p:tgtEl>
                                      </p:cBhvr>
                                    </p:animEffect>
                                  </p:childTnLst>
                                </p:cTn>
                              </p:par>
                            </p:childTnLst>
                          </p:cTn>
                        </p:par>
                        <p:par>
                          <p:cTn id="89" fill="hold">
                            <p:stCondLst>
                              <p:cond delay="625"/>
                            </p:stCondLst>
                            <p:childTnLst>
                              <p:par>
                                <p:cTn id="90" presetID="22" presetClass="entr" presetSubtype="1" fill="hold" grpId="0" nodeType="afterEffect">
                                  <p:stCondLst>
                                    <p:cond delay="0"/>
                                  </p:stCondLst>
                                  <p:childTnLst>
                                    <p:set>
                                      <p:cBhvr>
                                        <p:cTn id="91" dur="1" fill="hold">
                                          <p:stCondLst>
                                            <p:cond delay="0"/>
                                          </p:stCondLst>
                                        </p:cTn>
                                        <p:tgtEl>
                                          <p:spTgt spid="57"/>
                                        </p:tgtEl>
                                        <p:attrNameLst>
                                          <p:attrName>style.visibility</p:attrName>
                                        </p:attrNameLst>
                                      </p:cBhvr>
                                      <p:to>
                                        <p:strVal val="visible"/>
                                      </p:to>
                                    </p:set>
                                    <p:animEffect transition="in" filter="wipe(up)">
                                      <p:cBhvr>
                                        <p:cTn id="92" dur="400"/>
                                        <p:tgtEl>
                                          <p:spTgt spid="57"/>
                                        </p:tgtEl>
                                      </p:cBhvr>
                                    </p:animEffect>
                                  </p:childTnLst>
                                </p:cTn>
                              </p:par>
                            </p:childTnLst>
                          </p:cTn>
                        </p:par>
                        <p:par>
                          <p:cTn id="93" fill="hold">
                            <p:stCondLst>
                              <p:cond delay="1125"/>
                            </p:stCondLst>
                            <p:childTnLst>
                              <p:par>
                                <p:cTn id="94" presetID="22" presetClass="entr" presetSubtype="1" fill="hold" grpId="0" nodeType="afterEffect">
                                  <p:stCondLst>
                                    <p:cond delay="0"/>
                                  </p:stCondLst>
                                  <p:childTnLst>
                                    <p:set>
                                      <p:cBhvr>
                                        <p:cTn id="95" dur="1" fill="hold">
                                          <p:stCondLst>
                                            <p:cond delay="0"/>
                                          </p:stCondLst>
                                        </p:cTn>
                                        <p:tgtEl>
                                          <p:spTgt spid="58"/>
                                        </p:tgtEl>
                                        <p:attrNameLst>
                                          <p:attrName>style.visibility</p:attrName>
                                        </p:attrNameLst>
                                      </p:cBhvr>
                                      <p:to>
                                        <p:strVal val="visible"/>
                                      </p:to>
                                    </p:set>
                                    <p:animEffect transition="in" filter="wipe(up)">
                                      <p:cBhvr>
                                        <p:cTn id="96" dur="4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0" grpId="0" animBg="1"/>
      <p:bldP spid="31" grpId="0" animBg="1"/>
      <p:bldP spid="32" grpId="0"/>
      <p:bldP spid="35" grpId="0"/>
      <p:bldP spid="38" grpId="0" animBg="1"/>
      <p:bldP spid="39" grpId="0" animBg="1"/>
      <p:bldP spid="40" grpId="0"/>
      <p:bldP spid="43" grpId="0"/>
      <p:bldP spid="46" grpId="0" animBg="1"/>
      <p:bldP spid="47" grpId="0" animBg="1"/>
      <p:bldP spid="48" grpId="0"/>
      <p:bldP spid="51" grpId="0"/>
      <p:bldP spid="56" grpId="0"/>
      <p:bldP spid="57" grpId="0"/>
      <p:bldP spid="5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l="13406" r="13406"/>
          <a:stretch>
            <a:fillRect/>
          </a:stretch>
        </p:blipFill>
        <p:spPr/>
      </p:pic>
      <p:sp>
        <p:nvSpPr>
          <p:cNvPr id="9" name="Rectangle 8"/>
          <p:cNvSpPr/>
          <p:nvPr/>
        </p:nvSpPr>
        <p:spPr>
          <a:xfrm>
            <a:off x="1" y="-1"/>
            <a:ext cx="3875313" cy="685800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TextBox 18"/>
          <p:cNvSpPr txBox="1"/>
          <p:nvPr/>
        </p:nvSpPr>
        <p:spPr>
          <a:xfrm>
            <a:off x="9256025" y="6171985"/>
            <a:ext cx="2339116" cy="251344"/>
          </a:xfrm>
          <a:prstGeom prst="rect">
            <a:avLst/>
          </a:prstGeom>
          <a:noFill/>
        </p:spPr>
        <p:txBody>
          <a:bodyPr wrap="square" rtlCol="0">
            <a:spAutoFit/>
          </a:bodyPr>
          <a:lstStyle/>
          <a:p>
            <a:r>
              <a:rPr lang="id-ID" sz="1000" spc="6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VISION</a:t>
            </a:r>
            <a:endParaRPr lang="en-US" sz="1000" spc="6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9"/>
          <p:cNvSpPr txBox="1"/>
          <p:nvPr/>
        </p:nvSpPr>
        <p:spPr>
          <a:xfrm>
            <a:off x="8487688" y="1245542"/>
            <a:ext cx="753732" cy="584775"/>
          </a:xfrm>
          <a:prstGeom prst="rect">
            <a:avLst/>
          </a:prstGeom>
          <a:noFill/>
        </p:spPr>
        <p:txBody>
          <a:bodyPr wrap="none" rtlCol="0">
            <a:spAutoFit/>
          </a:bodyPr>
          <a:lstStyle/>
          <a:p>
            <a:r>
              <a:rPr lang="id-ID" sz="3200"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01.</a:t>
            </a:r>
            <a:endParaRPr lang="id-ID" sz="3200"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7 CuadroTexto"/>
          <p:cNvSpPr txBox="1"/>
          <p:nvPr/>
        </p:nvSpPr>
        <p:spPr>
          <a:xfrm>
            <a:off x="9236981" y="1466847"/>
            <a:ext cx="2457000" cy="925894"/>
          </a:xfrm>
          <a:prstGeom prst="rect">
            <a:avLst/>
          </a:prstGeom>
          <a:noFill/>
        </p:spPr>
        <p:txBody>
          <a:bodyPr wrap="square">
            <a:spAutoFit/>
          </a:bodyPr>
          <a:lstStyle/>
          <a:p>
            <a:pPr>
              <a:lnSpc>
                <a:spcPts val="1280"/>
              </a:lnSpc>
              <a:defRPr/>
            </a:pPr>
            <a:endPar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endParaRPr>
          </a:p>
          <a:p>
            <a:pPr>
              <a:lnSpc>
                <a:spcPts val="1280"/>
              </a:lnSpc>
              <a:defRPr/>
            </a:pPr>
            <a:r>
              <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rPr>
              <a:t>Make a type specimen book unknown printer took a galley of type and scrambled it to make a type specimen book </a:t>
            </a:r>
            <a:endPar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endParaRPr>
          </a:p>
          <a:p>
            <a:pPr>
              <a:lnSpc>
                <a:spcPts val="1280"/>
              </a:lnSpc>
              <a:defRPr/>
            </a:pPr>
            <a:endPar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endParaRPr>
          </a:p>
        </p:txBody>
      </p:sp>
      <p:sp>
        <p:nvSpPr>
          <p:cNvPr id="22" name="Rectangle 21"/>
          <p:cNvSpPr/>
          <p:nvPr/>
        </p:nvSpPr>
        <p:spPr>
          <a:xfrm>
            <a:off x="9236981" y="1328347"/>
            <a:ext cx="1358064" cy="338554"/>
          </a:xfrm>
          <a:prstGeom prst="rect">
            <a:avLst/>
          </a:prstGeom>
        </p:spPr>
        <p:txBody>
          <a:bodyPr wrap="none">
            <a:spAutoFit/>
          </a:bodyPr>
          <a:lstStyle/>
          <a:p>
            <a:r>
              <a:rPr lang="zh-CN" altLang="en-US"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3" name="TextBox 22"/>
          <p:cNvSpPr txBox="1"/>
          <p:nvPr/>
        </p:nvSpPr>
        <p:spPr>
          <a:xfrm>
            <a:off x="8487688" y="2562525"/>
            <a:ext cx="753732" cy="584775"/>
          </a:xfrm>
          <a:prstGeom prst="rect">
            <a:avLst/>
          </a:prstGeom>
          <a:noFill/>
        </p:spPr>
        <p:txBody>
          <a:bodyPr wrap="none" rtlCol="0">
            <a:spAutoFit/>
          </a:bodyPr>
          <a:lstStyle/>
          <a:p>
            <a:r>
              <a:rPr lang="id-ID" sz="3200"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02.</a:t>
            </a:r>
            <a:endParaRPr lang="id-ID" sz="3200"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7 CuadroTexto"/>
          <p:cNvSpPr txBox="1"/>
          <p:nvPr/>
        </p:nvSpPr>
        <p:spPr>
          <a:xfrm>
            <a:off x="9236981" y="2783830"/>
            <a:ext cx="2457000" cy="925894"/>
          </a:xfrm>
          <a:prstGeom prst="rect">
            <a:avLst/>
          </a:prstGeom>
          <a:noFill/>
        </p:spPr>
        <p:txBody>
          <a:bodyPr wrap="square">
            <a:spAutoFit/>
          </a:bodyPr>
          <a:lstStyle/>
          <a:p>
            <a:pPr>
              <a:lnSpc>
                <a:spcPts val="1280"/>
              </a:lnSpc>
              <a:defRPr/>
            </a:pPr>
            <a:endPar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endParaRPr>
          </a:p>
          <a:p>
            <a:pPr>
              <a:lnSpc>
                <a:spcPts val="1280"/>
              </a:lnSpc>
              <a:defRPr/>
            </a:pPr>
            <a:r>
              <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rPr>
              <a:t>Make a type specimen book unknown printer took a galley of type and scrambled it to make a type specimen book </a:t>
            </a:r>
            <a:endPar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endParaRPr>
          </a:p>
          <a:p>
            <a:pPr>
              <a:lnSpc>
                <a:spcPts val="1280"/>
              </a:lnSpc>
              <a:defRPr/>
            </a:pPr>
            <a:endPar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endParaRPr>
          </a:p>
        </p:txBody>
      </p:sp>
      <p:sp>
        <p:nvSpPr>
          <p:cNvPr id="25" name="Rectangle 24"/>
          <p:cNvSpPr/>
          <p:nvPr/>
        </p:nvSpPr>
        <p:spPr>
          <a:xfrm>
            <a:off x="9236981" y="2645330"/>
            <a:ext cx="1358064" cy="338554"/>
          </a:xfrm>
          <a:prstGeom prst="rect">
            <a:avLst/>
          </a:prstGeom>
        </p:spPr>
        <p:txBody>
          <a:bodyPr wrap="none">
            <a:spAutoFit/>
          </a:bodyPr>
          <a:lstStyle/>
          <a:p>
            <a:r>
              <a:rPr lang="zh-CN" altLang="en-US"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6" name="TextBox 25"/>
          <p:cNvSpPr txBox="1"/>
          <p:nvPr/>
        </p:nvSpPr>
        <p:spPr>
          <a:xfrm>
            <a:off x="8487688" y="4100813"/>
            <a:ext cx="753732" cy="584775"/>
          </a:xfrm>
          <a:prstGeom prst="rect">
            <a:avLst/>
          </a:prstGeom>
          <a:noFill/>
        </p:spPr>
        <p:txBody>
          <a:bodyPr wrap="none" rtlCol="0">
            <a:spAutoFit/>
          </a:bodyPr>
          <a:lstStyle/>
          <a:p>
            <a:r>
              <a:rPr lang="id-ID" sz="3200"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03.</a:t>
            </a:r>
            <a:endParaRPr lang="id-ID" sz="3200"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7 CuadroTexto"/>
          <p:cNvSpPr txBox="1"/>
          <p:nvPr/>
        </p:nvSpPr>
        <p:spPr>
          <a:xfrm>
            <a:off x="9236981" y="4322118"/>
            <a:ext cx="2457000" cy="925894"/>
          </a:xfrm>
          <a:prstGeom prst="rect">
            <a:avLst/>
          </a:prstGeom>
          <a:noFill/>
        </p:spPr>
        <p:txBody>
          <a:bodyPr wrap="square">
            <a:spAutoFit/>
          </a:bodyPr>
          <a:lstStyle/>
          <a:p>
            <a:pPr>
              <a:lnSpc>
                <a:spcPts val="1280"/>
              </a:lnSpc>
              <a:defRPr/>
            </a:pPr>
            <a:endPar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endParaRPr>
          </a:p>
          <a:p>
            <a:pPr>
              <a:lnSpc>
                <a:spcPts val="1280"/>
              </a:lnSpc>
              <a:defRPr/>
            </a:pPr>
            <a:r>
              <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rPr>
              <a:t>Make a type specimen book unknown printer took a galley of type and scrambled it to make a type specimen book </a:t>
            </a:r>
            <a:endPar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endParaRPr>
          </a:p>
          <a:p>
            <a:pPr>
              <a:lnSpc>
                <a:spcPts val="1280"/>
              </a:lnSpc>
              <a:defRPr/>
            </a:pPr>
            <a:endParaRPr lang="en-US" sz="900" dirty="0">
              <a:solidFill>
                <a:schemeClr val="bg1">
                  <a:lumMod val="50000"/>
                </a:schemeClr>
              </a:solidFill>
              <a:latin typeface="Arial" panose="020B0604020202020204" pitchFamily="34" charset="0"/>
              <a:ea typeface="微软雅黑" panose="020B0503020204020204" pitchFamily="34" charset="-122"/>
              <a:cs typeface="Lato" charset="0"/>
              <a:sym typeface="Arial" panose="020B0604020202020204" pitchFamily="34" charset="0"/>
            </a:endParaRPr>
          </a:p>
        </p:txBody>
      </p:sp>
      <p:sp>
        <p:nvSpPr>
          <p:cNvPr id="28" name="Rectangle 27"/>
          <p:cNvSpPr/>
          <p:nvPr/>
        </p:nvSpPr>
        <p:spPr>
          <a:xfrm>
            <a:off x="9236981" y="4183618"/>
            <a:ext cx="1358064" cy="338554"/>
          </a:xfrm>
          <a:prstGeom prst="rect">
            <a:avLst/>
          </a:prstGeom>
        </p:spPr>
        <p:txBody>
          <a:bodyPr wrap="none">
            <a:spAutoFit/>
          </a:bodyPr>
          <a:lstStyle/>
          <a:p>
            <a:r>
              <a:rPr lang="zh-CN" altLang="en-US"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6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35" name="文本框 34"/>
          <p:cNvSpPr txBox="1"/>
          <p:nvPr/>
        </p:nvSpPr>
        <p:spPr>
          <a:xfrm>
            <a:off x="1513426" y="612564"/>
            <a:ext cx="923651" cy="400110"/>
          </a:xfrm>
          <a:prstGeom prst="rect">
            <a:avLst/>
          </a:prstGeom>
          <a:noFill/>
        </p:spPr>
        <p:txBody>
          <a:bodyPr wrap="none" rtlCol="0">
            <a:spAutoFit/>
          </a:bodyPr>
          <a:lstStyle/>
          <a:p>
            <a:pPr algn="ctr"/>
            <a:r>
              <a:rPr kumimoji="1" lang="en-US" altLang="zh-CN" sz="2000" dirty="0">
                <a:solidFill>
                  <a:schemeClr val="bg1"/>
                </a:solidFill>
                <a:latin typeface="Arial" panose="020B0604020202020204" pitchFamily="34" charset="0"/>
                <a:ea typeface="微软雅黑" panose="020B0503020204020204" pitchFamily="34" charset="-122"/>
                <a:cs typeface="RTWS ShangYaZhunSung G0v1" charset="-122"/>
                <a:sym typeface="Arial" panose="020B0604020202020204" pitchFamily="34" charset="0"/>
              </a:rPr>
              <a:t>LOGO</a:t>
            </a:r>
            <a:endParaRPr kumimoji="1" lang="zh-CN" altLang="en-US" sz="2000" dirty="0">
              <a:solidFill>
                <a:schemeClr val="bg1"/>
              </a:solidFill>
              <a:latin typeface="Arial" panose="020B0604020202020204" pitchFamily="34" charset="0"/>
              <a:ea typeface="微软雅黑" panose="020B0503020204020204" pitchFamily="34" charset="-122"/>
              <a:cs typeface="RTWS ShangYaZhunSung G0v1" charset="-122"/>
              <a:sym typeface="Arial" panose="020B0604020202020204" pitchFamily="34" charset="0"/>
            </a:endParaRPr>
          </a:p>
        </p:txBody>
      </p:sp>
      <p:grpSp>
        <p:nvGrpSpPr>
          <p:cNvPr id="37" name="组 13"/>
          <p:cNvGrpSpPr/>
          <p:nvPr/>
        </p:nvGrpSpPr>
        <p:grpSpPr>
          <a:xfrm rot="2700000">
            <a:off x="1781758" y="4728391"/>
            <a:ext cx="386993" cy="386993"/>
            <a:chOff x="1700700" y="3042007"/>
            <a:chExt cx="490957" cy="490957"/>
          </a:xfrm>
        </p:grpSpPr>
        <p:cxnSp>
          <p:nvCxnSpPr>
            <p:cNvPr id="38" name="直线连接符 11"/>
            <p:cNvCxnSpPr/>
            <p:nvPr/>
          </p:nvCxnSpPr>
          <p:spPr>
            <a:xfrm>
              <a:off x="1700700" y="3287486"/>
              <a:ext cx="49095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线连接符 12"/>
            <p:cNvCxnSpPr/>
            <p:nvPr/>
          </p:nvCxnSpPr>
          <p:spPr>
            <a:xfrm rot="5400000">
              <a:off x="1700700" y="3287486"/>
              <a:ext cx="49095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40" name="12"/>
          <p:cNvSpPr txBox="1"/>
          <p:nvPr/>
        </p:nvSpPr>
        <p:spPr>
          <a:xfrm>
            <a:off x="562400" y="2948947"/>
            <a:ext cx="2764346"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1200"/>
              </a:spcBef>
              <a:buNone/>
            </a:pPr>
            <a:r>
              <a:rPr lang="en-US" sz="1600" i="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16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altLang="zh-CN" sz="1600" i="1" dirty="0" smtClean="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a:t>
            </a:r>
            <a:r>
              <a:rPr lang="en-US" sz="1600" i="1" dirty="0" smtClean="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Vision</a:t>
            </a:r>
            <a:endParaRPr lang="ru-RU" sz="16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
        <p:nvSpPr>
          <p:cNvPr id="41" name="2 1"/>
          <p:cNvSpPr txBox="1"/>
          <p:nvPr/>
        </p:nvSpPr>
        <p:spPr>
          <a:xfrm>
            <a:off x="238805" y="3292178"/>
            <a:ext cx="3411536" cy="89971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zh-CN" altLang="en-US" b="1" spc="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产品</a:t>
            </a:r>
            <a:r>
              <a:rPr lang="en-US" altLang="zh-CN" b="1" spc="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&amp;</a:t>
            </a:r>
            <a:r>
              <a:rPr lang="zh-CN" altLang="en-US" b="1" spc="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画册</a:t>
            </a:r>
            <a:endParaRPr lang="en-US" b="1"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left)">
                                      <p:cBhvr>
                                        <p:cTn id="10" dur="500"/>
                                        <p:tgtEl>
                                          <p:spTgt spid="21"/>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ipe(left)">
                                      <p:cBhvr>
                                        <p:cTn id="13" dur="500"/>
                                        <p:tgtEl>
                                          <p:spTgt spid="22"/>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wipe(left)">
                                      <p:cBhvr>
                                        <p:cTn id="16" dur="500"/>
                                        <p:tgtEl>
                                          <p:spTgt spid="23"/>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left)">
                                      <p:cBhvr>
                                        <p:cTn id="19" dur="500"/>
                                        <p:tgtEl>
                                          <p:spTgt spid="24"/>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left)">
                                      <p:cBhvr>
                                        <p:cTn id="22" dur="500"/>
                                        <p:tgtEl>
                                          <p:spTgt spid="25"/>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wipe(left)">
                                      <p:cBhvr>
                                        <p:cTn id="25" dur="500"/>
                                        <p:tgtEl>
                                          <p:spTgt spid="26"/>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ipe(left)">
                                      <p:cBhvr>
                                        <p:cTn id="28" dur="500"/>
                                        <p:tgtEl>
                                          <p:spTgt spid="27"/>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ipe(left)">
                                      <p:cBhvr>
                                        <p:cTn id="31" dur="500"/>
                                        <p:tgtEl>
                                          <p:spTgt spid="2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fade">
                                      <p:cBhvr>
                                        <p:cTn id="34" dur="250"/>
                                        <p:tgtEl>
                                          <p:spTgt spid="35"/>
                                        </p:tgtEl>
                                      </p:cBhvr>
                                    </p:animEffect>
                                  </p:childTnLst>
                                </p:cTn>
                              </p:par>
                              <p:par>
                                <p:cTn id="35" presetID="10" presetClass="entr" presetSubtype="0" fill="hold"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250"/>
                                        <p:tgtEl>
                                          <p:spTgt spid="37"/>
                                        </p:tgtEl>
                                      </p:cBhvr>
                                    </p:animEffect>
                                  </p:childTnLst>
                                </p:cTn>
                              </p:par>
                            </p:childTnLst>
                          </p:cTn>
                        </p:par>
                        <p:par>
                          <p:cTn id="38" fill="hold">
                            <p:stCondLst>
                              <p:cond delay="500"/>
                            </p:stCondLst>
                            <p:childTnLst>
                              <p:par>
                                <p:cTn id="39" presetID="14" presetClass="entr" presetSubtype="5" fill="hold" grpId="0"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randombar(vertical)">
                                      <p:cBhvr>
                                        <p:cTn id="41" dur="500"/>
                                        <p:tgtEl>
                                          <p:spTgt spid="40"/>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41"/>
                                        </p:tgtEl>
                                        <p:attrNameLst>
                                          <p:attrName>style.visibility</p:attrName>
                                        </p:attrNameLst>
                                      </p:cBhvr>
                                      <p:to>
                                        <p:strVal val="visible"/>
                                      </p:to>
                                    </p:set>
                                    <p:animEffect transition="in" filter="wipe(up)">
                                      <p:cBhvr>
                                        <p:cTn id="44" dur="25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3" grpId="0"/>
      <p:bldP spid="24" grpId="0"/>
      <p:bldP spid="25" grpId="0"/>
      <p:bldP spid="26" grpId="0"/>
      <p:bldP spid="27" grpId="0"/>
      <p:bldP spid="28" grpId="0"/>
      <p:bldP spid="35" grpId="0"/>
      <p:bldP spid="40" grpId="0"/>
      <p:bldP spid="4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9"/>
          </p:nvPr>
        </p:nvPicPr>
        <p:blipFill>
          <a:blip r:embed="rId1" cstate="print">
            <a:extLst>
              <a:ext uri="{28A0092B-C50C-407E-A947-70E740481C1C}">
                <a14:useLocalDpi xmlns:a14="http://schemas.microsoft.com/office/drawing/2010/main" val="0"/>
              </a:ext>
            </a:extLst>
          </a:blip>
          <a:srcRect l="15800" r="15800"/>
          <a:stretch>
            <a:fillRect/>
          </a:stretch>
        </p:blipFill>
        <p:spPr/>
      </p:pic>
      <p:pic>
        <p:nvPicPr>
          <p:cNvPr id="5" name="图片占位符 4"/>
          <p:cNvPicPr>
            <a:picLocks noGrp="1" noChangeAspect="1"/>
          </p:cNvPicPr>
          <p:nvPr>
            <p:ph type="pic" sz="quarter" idx="20"/>
          </p:nvPr>
        </p:nvPicPr>
        <p:blipFill>
          <a:blip r:embed="rId2" cstate="print">
            <a:extLst>
              <a:ext uri="{28A0092B-C50C-407E-A947-70E740481C1C}">
                <a14:useLocalDpi xmlns:a14="http://schemas.microsoft.com/office/drawing/2010/main" val="0"/>
              </a:ext>
            </a:extLst>
          </a:blip>
          <a:srcRect l="15800" r="15800"/>
          <a:stretch>
            <a:fillRect/>
          </a:stretch>
        </p:blipFill>
        <p:spPr/>
      </p:pic>
      <p:sp>
        <p:nvSpPr>
          <p:cNvPr id="513" name="Rectangle"/>
          <p:cNvSpPr/>
          <p:nvPr/>
        </p:nvSpPr>
        <p:spPr>
          <a:xfrm>
            <a:off x="891580" y="4581144"/>
            <a:ext cx="5207001" cy="1389295"/>
          </a:xfrm>
          <a:prstGeom prst="rect">
            <a:avLst/>
          </a:prstGeom>
          <a:solidFill>
            <a:schemeClr val="tx2">
              <a:lumMod val="50000"/>
              <a:alpha val="80000"/>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latin typeface="Arial" panose="020B0604020202020204" pitchFamily="34" charset="0"/>
              <a:ea typeface="微软雅黑" panose="020B0503020204020204" pitchFamily="34" charset="-122"/>
              <a:sym typeface="Arial" panose="020B0604020202020204" pitchFamily="34" charset="0"/>
            </a:endParaRPr>
          </a:p>
        </p:txBody>
      </p:sp>
      <p:sp>
        <p:nvSpPr>
          <p:cNvPr id="514" name="Rectangle"/>
          <p:cNvSpPr/>
          <p:nvPr/>
        </p:nvSpPr>
        <p:spPr>
          <a:xfrm>
            <a:off x="6098580" y="4581144"/>
            <a:ext cx="5207001" cy="1389295"/>
          </a:xfrm>
          <a:prstGeom prst="rect">
            <a:avLst/>
          </a:prstGeom>
          <a:solidFill>
            <a:schemeClr val="tx2">
              <a:lumMod val="50000"/>
              <a:alpha val="80000"/>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latin typeface="Arial" panose="020B0604020202020204" pitchFamily="34" charset="0"/>
              <a:ea typeface="微软雅黑" panose="020B0503020204020204" pitchFamily="34" charset="-122"/>
              <a:sym typeface="Arial" panose="020B0604020202020204" pitchFamily="34" charset="0"/>
            </a:endParaRPr>
          </a:p>
        </p:txBody>
      </p:sp>
      <p:sp>
        <p:nvSpPr>
          <p:cNvPr id="18" name="TextBox 14"/>
          <p:cNvSpPr txBox="1"/>
          <p:nvPr/>
        </p:nvSpPr>
        <p:spPr>
          <a:xfrm>
            <a:off x="4649012" y="1227999"/>
            <a:ext cx="2919389" cy="261610"/>
          </a:xfrm>
          <a:prstGeom prst="rect">
            <a:avLst/>
          </a:prstGeom>
          <a:noFill/>
        </p:spPr>
        <p:txBody>
          <a:bodyPr wrap="none" rtlCol="0" anchor="ctr" anchorCtr="0">
            <a:spAutoFit/>
          </a:bodyPr>
          <a:lstStyle/>
          <a:p>
            <a:pPr algn="ctr"/>
            <a:r>
              <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rPr>
              <a:t>Modern and Minimal Presentation Template</a:t>
            </a:r>
            <a:endPar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endParaRPr>
          </a:p>
        </p:txBody>
      </p:sp>
      <p:sp>
        <p:nvSpPr>
          <p:cNvPr id="19" name="1 1"/>
          <p:cNvSpPr txBox="1"/>
          <p:nvPr/>
        </p:nvSpPr>
        <p:spPr>
          <a:xfrm>
            <a:off x="3186260" y="535038"/>
            <a:ext cx="5819480" cy="82272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产品</a:t>
            </a:r>
            <a:r>
              <a:rPr lang="en-US" altLang="zh-CN" b="1" spc="100" dirty="0" smtClean="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ru-RU" sz="4000"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0" name="12"/>
          <p:cNvSpPr txBox="1"/>
          <p:nvPr/>
        </p:nvSpPr>
        <p:spPr>
          <a:xfrm>
            <a:off x="4118251" y="220688"/>
            <a:ext cx="3955498" cy="37513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spcBef>
                <a:spcPts val="1200"/>
              </a:spcBef>
              <a:buNone/>
            </a:pPr>
            <a:r>
              <a:rPr lang="en-US" sz="1200" i="1" dirty="0">
                <a:solidFill>
                  <a:schemeClr val="bg1">
                    <a:lumMod val="7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20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 Vision</a:t>
            </a:r>
            <a:endParaRPr lang="ru-RU"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cxnSp>
        <p:nvCxnSpPr>
          <p:cNvPr id="21" name="Straight Connector 46"/>
          <p:cNvCxnSpPr/>
          <p:nvPr/>
        </p:nvCxnSpPr>
        <p:spPr>
          <a:xfrm>
            <a:off x="1374454" y="4803766"/>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2" name="211"/>
          <p:cNvSpPr txBox="1"/>
          <p:nvPr/>
        </p:nvSpPr>
        <p:spPr>
          <a:xfrm>
            <a:off x="1260224" y="4935431"/>
            <a:ext cx="2644119" cy="91382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23" name="Straight Connector 46"/>
          <p:cNvCxnSpPr/>
          <p:nvPr/>
        </p:nvCxnSpPr>
        <p:spPr>
          <a:xfrm>
            <a:off x="6576344" y="4803766"/>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4" name="211"/>
          <p:cNvSpPr txBox="1"/>
          <p:nvPr/>
        </p:nvSpPr>
        <p:spPr>
          <a:xfrm>
            <a:off x="6462114" y="4935431"/>
            <a:ext cx="2644119" cy="91382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up)">
                                      <p:cBhvr>
                                        <p:cTn id="7" dur="500"/>
                                        <p:tgtEl>
                                          <p:spTgt spid="20"/>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up)">
                                      <p:cBhvr>
                                        <p:cTn id="11" dur="500"/>
                                        <p:tgtEl>
                                          <p:spTgt spid="19"/>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down)">
                                      <p:cBhvr>
                                        <p:cTn id="15" dur="500"/>
                                        <p:tgtEl>
                                          <p:spTgt spid="18"/>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22">
                                            <p:txEl>
                                              <p:pRg st="0" end="0"/>
                                            </p:txEl>
                                          </p:spTgt>
                                        </p:tgtEl>
                                        <p:attrNameLst>
                                          <p:attrName>style.visibility</p:attrName>
                                        </p:attrNameLst>
                                      </p:cBhvr>
                                      <p:to>
                                        <p:strVal val="visible"/>
                                      </p:to>
                                    </p:set>
                                    <p:animEffect transition="in" filter="wipe(down)">
                                      <p:cBhvr>
                                        <p:cTn id="19" dur="500"/>
                                        <p:tgtEl>
                                          <p:spTgt spid="22">
                                            <p:txEl>
                                              <p:pRg st="0" end="0"/>
                                            </p:txEl>
                                          </p:spTgt>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22">
                                            <p:txEl>
                                              <p:pRg st="1" end="1"/>
                                            </p:txEl>
                                          </p:spTgt>
                                        </p:tgtEl>
                                        <p:attrNameLst>
                                          <p:attrName>style.visibility</p:attrName>
                                        </p:attrNameLst>
                                      </p:cBhvr>
                                      <p:to>
                                        <p:strVal val="visible"/>
                                      </p:to>
                                    </p:set>
                                    <p:animEffect transition="in" filter="wipe(down)">
                                      <p:cBhvr>
                                        <p:cTn id="23" dur="500"/>
                                        <p:tgtEl>
                                          <p:spTgt spid="22">
                                            <p:txEl>
                                              <p:pRg st="1" end="1"/>
                                            </p:txEl>
                                          </p:spTgt>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24">
                                            <p:txEl>
                                              <p:pRg st="0" end="0"/>
                                            </p:txEl>
                                          </p:spTgt>
                                        </p:tgtEl>
                                        <p:attrNameLst>
                                          <p:attrName>style.visibility</p:attrName>
                                        </p:attrNameLst>
                                      </p:cBhvr>
                                      <p:to>
                                        <p:strVal val="visible"/>
                                      </p:to>
                                    </p:set>
                                    <p:animEffect transition="in" filter="wipe(down)">
                                      <p:cBhvr>
                                        <p:cTn id="27" dur="500"/>
                                        <p:tgtEl>
                                          <p:spTgt spid="24">
                                            <p:txEl>
                                              <p:pRg st="0" end="0"/>
                                            </p:txEl>
                                          </p:spTgt>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24">
                                            <p:txEl>
                                              <p:pRg st="1" end="1"/>
                                            </p:txEl>
                                          </p:spTgt>
                                        </p:tgtEl>
                                        <p:attrNameLst>
                                          <p:attrName>style.visibility</p:attrName>
                                        </p:attrNameLst>
                                      </p:cBhvr>
                                      <p:to>
                                        <p:strVal val="visible"/>
                                      </p:to>
                                    </p:set>
                                    <p:animEffect transition="in" filter="wipe(down)">
                                      <p:cBhvr>
                                        <p:cTn id="31" dur="500"/>
                                        <p:tgtEl>
                                          <p:spTgt spid="2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占位符 8"/>
          <p:cNvPicPr>
            <a:picLocks noGrp="1" noChangeAspect="1"/>
          </p:cNvPicPr>
          <p:nvPr>
            <p:ph type="pic" sz="quarter" idx="11"/>
          </p:nvPr>
        </p:nvPicPr>
        <p:blipFill>
          <a:blip r:embed="rId1" cstate="print">
            <a:extLst>
              <a:ext uri="{28A0092B-C50C-407E-A947-70E740481C1C}">
                <a14:useLocalDpi xmlns:a14="http://schemas.microsoft.com/office/drawing/2010/main" val="0"/>
              </a:ext>
            </a:extLst>
          </a:blip>
          <a:srcRect l="16667" r="16667"/>
          <a:stretch>
            <a:fillRect/>
          </a:stretch>
        </p:blipFill>
        <p:spPr/>
      </p:pic>
      <p:pic>
        <p:nvPicPr>
          <p:cNvPr id="10" name="图片占位符 9"/>
          <p:cNvPicPr>
            <a:picLocks noGrp="1" noChangeAspect="1"/>
          </p:cNvPicPr>
          <p:nvPr>
            <p:ph type="pic" sz="quarter" idx="12"/>
          </p:nvPr>
        </p:nvPicPr>
        <p:blipFill>
          <a:blip r:embed="rId2" cstate="print">
            <a:extLst>
              <a:ext uri="{28A0092B-C50C-407E-A947-70E740481C1C}">
                <a14:useLocalDpi xmlns:a14="http://schemas.microsoft.com/office/drawing/2010/main" val="0"/>
              </a:ext>
            </a:extLst>
          </a:blip>
          <a:srcRect l="35185" r="35185"/>
          <a:stretch>
            <a:fillRect/>
          </a:stretch>
        </p:blipFill>
        <p:spPr/>
      </p:pic>
      <p:pic>
        <p:nvPicPr>
          <p:cNvPr id="12" name="图片占位符 11"/>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35190" r="35190"/>
          <a:stretch>
            <a:fillRect/>
          </a:stretch>
        </p:blipFill>
        <p:spPr/>
      </p:pic>
      <p:pic>
        <p:nvPicPr>
          <p:cNvPr id="13" name="图片占位符 12"/>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l="35185" r="35185"/>
          <a:stretch>
            <a:fillRect/>
          </a:stretch>
        </p:blipFill>
        <p:spPr/>
      </p:pic>
      <p:sp>
        <p:nvSpPr>
          <p:cNvPr id="31" name="Rectangle 30"/>
          <p:cNvSpPr/>
          <p:nvPr/>
        </p:nvSpPr>
        <p:spPr>
          <a:xfrm>
            <a:off x="0" y="3429000"/>
            <a:ext cx="12192000" cy="3429000"/>
          </a:xfrm>
          <a:prstGeom prst="rect">
            <a:avLst/>
          </a:prstGeom>
          <a:solidFill>
            <a:schemeClr val="tx1">
              <a:lumMod val="95000"/>
              <a:lumOff val="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Arial" panose="020B0604020202020204" pitchFamily="34" charset="0"/>
              <a:ea typeface="微软雅黑" panose="020B0503020204020204" pitchFamily="34" charset="-122"/>
              <a:sym typeface="Arial" panose="020B0604020202020204" pitchFamily="34" charset="0"/>
            </a:endParaRPr>
          </a:p>
        </p:txBody>
      </p:sp>
      <p:sp>
        <p:nvSpPr>
          <p:cNvPr id="48" name="Rectangle: Rounded Corners 47"/>
          <p:cNvSpPr/>
          <p:nvPr/>
        </p:nvSpPr>
        <p:spPr>
          <a:xfrm>
            <a:off x="380819" y="5768778"/>
            <a:ext cx="933450" cy="333442"/>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rPr>
              <a:t>Reserve now</a:t>
            </a:r>
            <a:endPar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Rectangle: Rounded Corners 50"/>
          <p:cNvSpPr/>
          <p:nvPr/>
        </p:nvSpPr>
        <p:spPr>
          <a:xfrm>
            <a:off x="3428819" y="5768778"/>
            <a:ext cx="933450" cy="333442"/>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rPr>
              <a:t>Reserve now</a:t>
            </a:r>
            <a:endPar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Rectangle: Rounded Corners 53"/>
          <p:cNvSpPr/>
          <p:nvPr/>
        </p:nvSpPr>
        <p:spPr>
          <a:xfrm>
            <a:off x="6481402" y="5768778"/>
            <a:ext cx="933450" cy="333442"/>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rPr>
              <a:t>Reserve now</a:t>
            </a:r>
            <a:endPar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Rectangle: Rounded Corners 56"/>
          <p:cNvSpPr/>
          <p:nvPr/>
        </p:nvSpPr>
        <p:spPr>
          <a:xfrm>
            <a:off x="9529402" y="5768778"/>
            <a:ext cx="933450" cy="333442"/>
          </a:xfrm>
          <a:prstGeom prst="roundRect">
            <a:avLst>
              <a:gd name="adj" fmla="val 50000"/>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rPr>
              <a:t>Reserve now</a:t>
            </a:r>
            <a:endParaRPr lang="id-ID" sz="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5" name="Straight Connector 46"/>
          <p:cNvCxnSpPr/>
          <p:nvPr/>
        </p:nvCxnSpPr>
        <p:spPr>
          <a:xfrm>
            <a:off x="495049" y="4157239"/>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6" name="211"/>
          <p:cNvSpPr txBox="1"/>
          <p:nvPr/>
        </p:nvSpPr>
        <p:spPr>
          <a:xfrm>
            <a:off x="380819" y="4288904"/>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29" name="Straight Connector 46"/>
          <p:cNvCxnSpPr/>
          <p:nvPr/>
        </p:nvCxnSpPr>
        <p:spPr>
          <a:xfrm>
            <a:off x="3543049" y="4157239"/>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 name="211"/>
          <p:cNvSpPr txBox="1"/>
          <p:nvPr/>
        </p:nvSpPr>
        <p:spPr>
          <a:xfrm>
            <a:off x="3428819" y="4288904"/>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34" name="Straight Connector 46"/>
          <p:cNvCxnSpPr/>
          <p:nvPr/>
        </p:nvCxnSpPr>
        <p:spPr>
          <a:xfrm>
            <a:off x="6591049" y="4157239"/>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5" name="211"/>
          <p:cNvSpPr txBox="1"/>
          <p:nvPr/>
        </p:nvSpPr>
        <p:spPr>
          <a:xfrm>
            <a:off x="6476819" y="4288904"/>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36" name="Straight Connector 46"/>
          <p:cNvCxnSpPr/>
          <p:nvPr/>
        </p:nvCxnSpPr>
        <p:spPr>
          <a:xfrm>
            <a:off x="9639049" y="4157239"/>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7" name="211"/>
          <p:cNvSpPr txBox="1"/>
          <p:nvPr/>
        </p:nvSpPr>
        <p:spPr>
          <a:xfrm>
            <a:off x="9524819" y="4288904"/>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Effect transition="in" filter="wipe(down)">
                                      <p:cBhvr>
                                        <p:cTn id="7" dur="500"/>
                                        <p:tgtEl>
                                          <p:spTgt spid="26">
                                            <p:txEl>
                                              <p:pRg st="0" end="0"/>
                                            </p:txEl>
                                          </p:spTgt>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6">
                                            <p:txEl>
                                              <p:pRg st="1" end="1"/>
                                            </p:txEl>
                                          </p:spTgt>
                                        </p:tgtEl>
                                        <p:attrNameLst>
                                          <p:attrName>style.visibility</p:attrName>
                                        </p:attrNameLst>
                                      </p:cBhvr>
                                      <p:to>
                                        <p:strVal val="visible"/>
                                      </p:to>
                                    </p:set>
                                    <p:animEffect transition="in" filter="wipe(down)">
                                      <p:cBhvr>
                                        <p:cTn id="11" dur="500"/>
                                        <p:tgtEl>
                                          <p:spTgt spid="26">
                                            <p:txEl>
                                              <p:pRg st="1" end="1"/>
                                            </p:txEl>
                                          </p:spTgt>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30">
                                            <p:txEl>
                                              <p:pRg st="0" end="0"/>
                                            </p:txEl>
                                          </p:spTgt>
                                        </p:tgtEl>
                                        <p:attrNameLst>
                                          <p:attrName>style.visibility</p:attrName>
                                        </p:attrNameLst>
                                      </p:cBhvr>
                                      <p:to>
                                        <p:strVal val="visible"/>
                                      </p:to>
                                    </p:set>
                                    <p:animEffect transition="in" filter="wipe(down)">
                                      <p:cBhvr>
                                        <p:cTn id="15" dur="500"/>
                                        <p:tgtEl>
                                          <p:spTgt spid="30">
                                            <p:txEl>
                                              <p:pRg st="0" end="0"/>
                                            </p:txEl>
                                          </p:spTgt>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30">
                                            <p:txEl>
                                              <p:pRg st="1" end="1"/>
                                            </p:txEl>
                                          </p:spTgt>
                                        </p:tgtEl>
                                        <p:attrNameLst>
                                          <p:attrName>style.visibility</p:attrName>
                                        </p:attrNameLst>
                                      </p:cBhvr>
                                      <p:to>
                                        <p:strVal val="visible"/>
                                      </p:to>
                                    </p:set>
                                    <p:animEffect transition="in" filter="wipe(down)">
                                      <p:cBhvr>
                                        <p:cTn id="19" dur="500"/>
                                        <p:tgtEl>
                                          <p:spTgt spid="30">
                                            <p:txEl>
                                              <p:pRg st="1" end="1"/>
                                            </p:txEl>
                                          </p:spTgt>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35">
                                            <p:txEl>
                                              <p:pRg st="0" end="0"/>
                                            </p:txEl>
                                          </p:spTgt>
                                        </p:tgtEl>
                                        <p:attrNameLst>
                                          <p:attrName>style.visibility</p:attrName>
                                        </p:attrNameLst>
                                      </p:cBhvr>
                                      <p:to>
                                        <p:strVal val="visible"/>
                                      </p:to>
                                    </p:set>
                                    <p:animEffect transition="in" filter="wipe(down)">
                                      <p:cBhvr>
                                        <p:cTn id="23" dur="500"/>
                                        <p:tgtEl>
                                          <p:spTgt spid="35">
                                            <p:txEl>
                                              <p:pRg st="0" end="0"/>
                                            </p:txEl>
                                          </p:spTgt>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35">
                                            <p:txEl>
                                              <p:pRg st="1" end="1"/>
                                            </p:txEl>
                                          </p:spTgt>
                                        </p:tgtEl>
                                        <p:attrNameLst>
                                          <p:attrName>style.visibility</p:attrName>
                                        </p:attrNameLst>
                                      </p:cBhvr>
                                      <p:to>
                                        <p:strVal val="visible"/>
                                      </p:to>
                                    </p:set>
                                    <p:animEffect transition="in" filter="wipe(down)">
                                      <p:cBhvr>
                                        <p:cTn id="27" dur="500"/>
                                        <p:tgtEl>
                                          <p:spTgt spid="35">
                                            <p:txEl>
                                              <p:pRg st="1" end="1"/>
                                            </p:txEl>
                                          </p:spTgt>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37">
                                            <p:txEl>
                                              <p:pRg st="0" end="0"/>
                                            </p:txEl>
                                          </p:spTgt>
                                        </p:tgtEl>
                                        <p:attrNameLst>
                                          <p:attrName>style.visibility</p:attrName>
                                        </p:attrNameLst>
                                      </p:cBhvr>
                                      <p:to>
                                        <p:strVal val="visible"/>
                                      </p:to>
                                    </p:set>
                                    <p:animEffect transition="in" filter="wipe(down)">
                                      <p:cBhvr>
                                        <p:cTn id="31" dur="500"/>
                                        <p:tgtEl>
                                          <p:spTgt spid="37">
                                            <p:txEl>
                                              <p:pRg st="0" end="0"/>
                                            </p:txEl>
                                          </p:spTgt>
                                        </p:tgtEl>
                                      </p:cBhvr>
                                    </p:animEffect>
                                  </p:childTnLst>
                                </p:cTn>
                              </p:par>
                            </p:childTnLst>
                          </p:cTn>
                        </p:par>
                        <p:par>
                          <p:cTn id="32" fill="hold">
                            <p:stCondLst>
                              <p:cond delay="3500"/>
                            </p:stCondLst>
                            <p:childTnLst>
                              <p:par>
                                <p:cTn id="33" presetID="22" presetClass="entr" presetSubtype="4" fill="hold" nodeType="afterEffect">
                                  <p:stCondLst>
                                    <p:cond delay="0"/>
                                  </p:stCondLst>
                                  <p:childTnLst>
                                    <p:set>
                                      <p:cBhvr>
                                        <p:cTn id="34" dur="1" fill="hold">
                                          <p:stCondLst>
                                            <p:cond delay="0"/>
                                          </p:stCondLst>
                                        </p:cTn>
                                        <p:tgtEl>
                                          <p:spTgt spid="37">
                                            <p:txEl>
                                              <p:pRg st="1" end="1"/>
                                            </p:txEl>
                                          </p:spTgt>
                                        </p:tgtEl>
                                        <p:attrNameLst>
                                          <p:attrName>style.visibility</p:attrName>
                                        </p:attrNameLst>
                                      </p:cBhvr>
                                      <p:to>
                                        <p:strVal val="visible"/>
                                      </p:to>
                                    </p:set>
                                    <p:animEffect transition="in" filter="wipe(down)">
                                      <p:cBhvr>
                                        <p:cTn id="35" dur="500"/>
                                        <p:tgtEl>
                                          <p:spTgt spid="37">
                                            <p:txEl>
                                              <p:pRg st="1" end="1"/>
                                            </p:txEl>
                                          </p:spTgt>
                                        </p:tgtEl>
                                      </p:cBhvr>
                                    </p:animEffect>
                                  </p:childTnLst>
                                </p:cTn>
                              </p:par>
                              <p:par>
                                <p:cTn id="36" presetID="2" presetClass="entr" presetSubtype="4" fill="hold" grpId="0" nodeType="withEffect">
                                  <p:stCondLst>
                                    <p:cond delay="0"/>
                                  </p:stCondLst>
                                  <p:childTnLst>
                                    <p:set>
                                      <p:cBhvr>
                                        <p:cTn id="37" dur="1" fill="hold">
                                          <p:stCondLst>
                                            <p:cond delay="0"/>
                                          </p:stCondLst>
                                        </p:cTn>
                                        <p:tgtEl>
                                          <p:spTgt spid="48"/>
                                        </p:tgtEl>
                                        <p:attrNameLst>
                                          <p:attrName>style.visibility</p:attrName>
                                        </p:attrNameLst>
                                      </p:cBhvr>
                                      <p:to>
                                        <p:strVal val="visible"/>
                                      </p:to>
                                    </p:set>
                                    <p:anim calcmode="lin" valueType="num">
                                      <p:cBhvr additive="base">
                                        <p:cTn id="38" dur="250" fill="hold"/>
                                        <p:tgtEl>
                                          <p:spTgt spid="48"/>
                                        </p:tgtEl>
                                        <p:attrNameLst>
                                          <p:attrName>ppt_x</p:attrName>
                                        </p:attrNameLst>
                                      </p:cBhvr>
                                      <p:tavLst>
                                        <p:tav tm="0">
                                          <p:val>
                                            <p:strVal val="#ppt_x"/>
                                          </p:val>
                                        </p:tav>
                                        <p:tav tm="100000">
                                          <p:val>
                                            <p:strVal val="#ppt_x"/>
                                          </p:val>
                                        </p:tav>
                                      </p:tavLst>
                                    </p:anim>
                                    <p:anim calcmode="lin" valueType="num">
                                      <p:cBhvr additive="base">
                                        <p:cTn id="39" dur="250" fill="hold"/>
                                        <p:tgtEl>
                                          <p:spTgt spid="48"/>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51"/>
                                        </p:tgtEl>
                                        <p:attrNameLst>
                                          <p:attrName>style.visibility</p:attrName>
                                        </p:attrNameLst>
                                      </p:cBhvr>
                                      <p:to>
                                        <p:strVal val="visible"/>
                                      </p:to>
                                    </p:set>
                                    <p:anim calcmode="lin" valueType="num">
                                      <p:cBhvr additive="base">
                                        <p:cTn id="42" dur="250" fill="hold"/>
                                        <p:tgtEl>
                                          <p:spTgt spid="51"/>
                                        </p:tgtEl>
                                        <p:attrNameLst>
                                          <p:attrName>ppt_x</p:attrName>
                                        </p:attrNameLst>
                                      </p:cBhvr>
                                      <p:tavLst>
                                        <p:tav tm="0">
                                          <p:val>
                                            <p:strVal val="#ppt_x"/>
                                          </p:val>
                                        </p:tav>
                                        <p:tav tm="100000">
                                          <p:val>
                                            <p:strVal val="#ppt_x"/>
                                          </p:val>
                                        </p:tav>
                                      </p:tavLst>
                                    </p:anim>
                                    <p:anim calcmode="lin" valueType="num">
                                      <p:cBhvr additive="base">
                                        <p:cTn id="43" dur="250" fill="hold"/>
                                        <p:tgtEl>
                                          <p:spTgt spid="51"/>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54"/>
                                        </p:tgtEl>
                                        <p:attrNameLst>
                                          <p:attrName>style.visibility</p:attrName>
                                        </p:attrNameLst>
                                      </p:cBhvr>
                                      <p:to>
                                        <p:strVal val="visible"/>
                                      </p:to>
                                    </p:set>
                                    <p:anim calcmode="lin" valueType="num">
                                      <p:cBhvr additive="base">
                                        <p:cTn id="46" dur="250" fill="hold"/>
                                        <p:tgtEl>
                                          <p:spTgt spid="54"/>
                                        </p:tgtEl>
                                        <p:attrNameLst>
                                          <p:attrName>ppt_x</p:attrName>
                                        </p:attrNameLst>
                                      </p:cBhvr>
                                      <p:tavLst>
                                        <p:tav tm="0">
                                          <p:val>
                                            <p:strVal val="#ppt_x"/>
                                          </p:val>
                                        </p:tav>
                                        <p:tav tm="100000">
                                          <p:val>
                                            <p:strVal val="#ppt_x"/>
                                          </p:val>
                                        </p:tav>
                                      </p:tavLst>
                                    </p:anim>
                                    <p:anim calcmode="lin" valueType="num">
                                      <p:cBhvr additive="base">
                                        <p:cTn id="47" dur="250" fill="hold"/>
                                        <p:tgtEl>
                                          <p:spTgt spid="54"/>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57"/>
                                        </p:tgtEl>
                                        <p:attrNameLst>
                                          <p:attrName>style.visibility</p:attrName>
                                        </p:attrNameLst>
                                      </p:cBhvr>
                                      <p:to>
                                        <p:strVal val="visible"/>
                                      </p:to>
                                    </p:set>
                                    <p:anim calcmode="lin" valueType="num">
                                      <p:cBhvr additive="base">
                                        <p:cTn id="50" dur="250" fill="hold"/>
                                        <p:tgtEl>
                                          <p:spTgt spid="57"/>
                                        </p:tgtEl>
                                        <p:attrNameLst>
                                          <p:attrName>ppt_x</p:attrName>
                                        </p:attrNameLst>
                                      </p:cBhvr>
                                      <p:tavLst>
                                        <p:tav tm="0">
                                          <p:val>
                                            <p:strVal val="#ppt_x"/>
                                          </p:val>
                                        </p:tav>
                                        <p:tav tm="100000">
                                          <p:val>
                                            <p:strVal val="#ppt_x"/>
                                          </p:val>
                                        </p:tav>
                                      </p:tavLst>
                                    </p:anim>
                                    <p:anim calcmode="lin" valueType="num">
                                      <p:cBhvr additive="base">
                                        <p:cTn id="51" dur="25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51" grpId="0" animBg="1"/>
      <p:bldP spid="54" grpId="0" animBg="1"/>
      <p:bldP spid="5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Slide Number"/>
          <p:cNvSpPr txBox="1">
            <a:spLocks noGrp="1"/>
          </p:cNvSpPr>
          <p:nvPr>
            <p:ph type="sldNum" sz="quarter" idx="2"/>
          </p:nvPr>
        </p:nvSpPr>
        <p:spPr>
          <a:xfrm>
            <a:off x="11673587" y="6258818"/>
            <a:ext cx="142668" cy="153889"/>
          </a:xfrm>
          <a:prstGeom prst="rect">
            <a:avLst/>
          </a:prstGeom>
        </p:spPr>
        <p:txBody>
          <a:bodyPr/>
          <a:lstStyle/>
          <a:p>
            <a:fld id="{86CB4B4D-7CA3-9044-876B-883B54F8677D}" type="slidenum">
              <a:rPr>
                <a:latin typeface="Arial" panose="020B0604020202020204" pitchFamily="34" charset="0"/>
                <a:ea typeface="微软雅黑" panose="020B0503020204020204" pitchFamily="34" charset="-122"/>
                <a:sym typeface="Arial" panose="020B0604020202020204" pitchFamily="34" charset="0"/>
              </a:rPr>
            </a:fld>
            <a:endParaRPr>
              <a:latin typeface="Arial" panose="020B0604020202020204" pitchFamily="34" charset="0"/>
              <a:ea typeface="微软雅黑" panose="020B0503020204020204" pitchFamily="34" charset="-122"/>
              <a:sym typeface="Arial" panose="020B0604020202020204" pitchFamily="34" charset="0"/>
            </a:endParaRPr>
          </a:p>
        </p:txBody>
      </p:sp>
      <p:pic>
        <p:nvPicPr>
          <p:cNvPr id="4" name="图片占位符 3"/>
          <p:cNvPicPr>
            <a:picLocks noGrp="1" noChangeAspect="1"/>
          </p:cNvPicPr>
          <p:nvPr>
            <p:ph type="pic" sz="quarter" idx="15"/>
          </p:nvPr>
        </p:nvPicPr>
        <p:blipFill>
          <a:blip r:embed="rId1" cstate="print">
            <a:extLst>
              <a:ext uri="{28A0092B-C50C-407E-A947-70E740481C1C}">
                <a14:useLocalDpi xmlns:a14="http://schemas.microsoft.com/office/drawing/2010/main" val="0"/>
              </a:ext>
            </a:extLst>
          </a:blip>
          <a:srcRect l="3125" r="3125"/>
          <a:stretch>
            <a:fillRect/>
          </a:stretch>
        </p:blipFill>
        <p:spPr/>
      </p:pic>
      <p:pic>
        <p:nvPicPr>
          <p:cNvPr id="5" name="图片占位符 4"/>
          <p:cNvPicPr>
            <a:picLocks noGrp="1" noChangeAspect="1"/>
          </p:cNvPicPr>
          <p:nvPr>
            <p:ph type="pic" sz="quarter" idx="16"/>
          </p:nvPr>
        </p:nvPicPr>
        <p:blipFill>
          <a:blip r:embed="rId2" cstate="print">
            <a:extLst>
              <a:ext uri="{28A0092B-C50C-407E-A947-70E740481C1C}">
                <a14:useLocalDpi xmlns:a14="http://schemas.microsoft.com/office/drawing/2010/main" val="0"/>
              </a:ext>
            </a:extLst>
          </a:blip>
          <a:srcRect l="3125" r="3125"/>
          <a:stretch>
            <a:fillRect/>
          </a:stretch>
        </p:blipFill>
        <p:spPr/>
      </p:pic>
      <p:sp>
        <p:nvSpPr>
          <p:cNvPr id="526" name="Rectangle"/>
          <p:cNvSpPr/>
          <p:nvPr/>
        </p:nvSpPr>
        <p:spPr>
          <a:xfrm>
            <a:off x="886420" y="869659"/>
            <a:ext cx="254001" cy="63501"/>
          </a:xfrm>
          <a:prstGeom prst="rect">
            <a:avLst/>
          </a:prstGeom>
          <a:solidFill>
            <a:schemeClr val="tx2">
              <a:lumMod val="50000"/>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latin typeface="Arial" panose="020B0604020202020204" pitchFamily="34" charset="0"/>
              <a:ea typeface="微软雅黑" panose="020B0503020204020204" pitchFamily="34" charset="-122"/>
              <a:sym typeface="Arial" panose="020B0604020202020204" pitchFamily="34" charset="0"/>
            </a:endParaRPr>
          </a:p>
        </p:txBody>
      </p:sp>
      <p:sp>
        <p:nvSpPr>
          <p:cNvPr id="527" name="Rectangle"/>
          <p:cNvSpPr/>
          <p:nvPr/>
        </p:nvSpPr>
        <p:spPr>
          <a:xfrm>
            <a:off x="4953050" y="4381500"/>
            <a:ext cx="3175001" cy="1587500"/>
          </a:xfrm>
          <a:prstGeom prst="rect">
            <a:avLst/>
          </a:prstGeom>
          <a:solidFill>
            <a:schemeClr val="tx2">
              <a:lumMod val="50000"/>
              <a:alpha val="80000"/>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latin typeface="Arial" panose="020B0604020202020204" pitchFamily="34" charset="0"/>
              <a:ea typeface="微软雅黑" panose="020B0503020204020204" pitchFamily="34" charset="-122"/>
              <a:sym typeface="Arial" panose="020B0604020202020204" pitchFamily="34" charset="0"/>
            </a:endParaRPr>
          </a:p>
        </p:txBody>
      </p:sp>
      <p:sp>
        <p:nvSpPr>
          <p:cNvPr id="528" name="Rectangle"/>
          <p:cNvSpPr/>
          <p:nvPr/>
        </p:nvSpPr>
        <p:spPr>
          <a:xfrm>
            <a:off x="8128050" y="4381500"/>
            <a:ext cx="3175001" cy="1587500"/>
          </a:xfrm>
          <a:prstGeom prst="rect">
            <a:avLst/>
          </a:prstGeom>
          <a:solidFill>
            <a:schemeClr val="tx2">
              <a:lumMod val="50000"/>
              <a:alpha val="80000"/>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600">
              <a:latin typeface="Arial" panose="020B0604020202020204" pitchFamily="34" charset="0"/>
              <a:ea typeface="微软雅黑" panose="020B0503020204020204" pitchFamily="34" charset="-122"/>
              <a:sym typeface="Arial" panose="020B0604020202020204" pitchFamily="34" charset="0"/>
            </a:endParaRPr>
          </a:p>
        </p:txBody>
      </p:sp>
      <p:sp>
        <p:nvSpPr>
          <p:cNvPr id="23" name="Subtitle 2"/>
          <p:cNvSpPr txBox="1"/>
          <p:nvPr/>
        </p:nvSpPr>
        <p:spPr>
          <a:xfrm>
            <a:off x="739691" y="5088028"/>
            <a:ext cx="2780983" cy="443233"/>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lnSpc>
                <a:spcPts val="1325"/>
              </a:lnSpc>
            </a:pPr>
            <a:r>
              <a:rPr lang="en-US" sz="1000" dirty="0">
                <a:solidFill>
                  <a:schemeClr val="bg1">
                    <a:lumMod val="65000"/>
                  </a:schemeClr>
                </a:solidFill>
                <a:latin typeface="Arial" panose="020B0604020202020204" pitchFamily="34" charset="0"/>
                <a:ea typeface="微软雅黑" panose="020B0503020204020204" pitchFamily="34" charset="-122"/>
                <a:cs typeface="Source Sans Pro" panose="020B0503030403020204" charset="0"/>
                <a:sym typeface="Arial" panose="020B0604020202020204" pitchFamily="34" charset="0"/>
              </a:rPr>
              <a:t>Investment generally results in acquiring an asset, also called an investment</a:t>
            </a:r>
            <a:endParaRPr lang="en-US" sz="1000" dirty="0">
              <a:solidFill>
                <a:schemeClr val="bg1">
                  <a:lumMod val="65000"/>
                </a:schemeClr>
              </a:solidFill>
              <a:latin typeface="Arial" panose="020B0604020202020204" pitchFamily="34" charset="0"/>
              <a:ea typeface="微软雅黑" panose="020B0503020204020204" pitchFamily="34" charset="-122"/>
              <a:cs typeface="Source Sans Pro" panose="020B0503030403020204" charset="0"/>
              <a:sym typeface="Arial" panose="020B0604020202020204" pitchFamily="34" charset="0"/>
            </a:endParaRPr>
          </a:p>
        </p:txBody>
      </p:sp>
      <p:sp>
        <p:nvSpPr>
          <p:cNvPr id="24" name="TextBox 33"/>
          <p:cNvSpPr txBox="1"/>
          <p:nvPr/>
        </p:nvSpPr>
        <p:spPr>
          <a:xfrm>
            <a:off x="739691" y="4753109"/>
            <a:ext cx="1245854" cy="307777"/>
          </a:xfrm>
          <a:prstGeom prst="rect">
            <a:avLst/>
          </a:prstGeom>
          <a:noFill/>
        </p:spPr>
        <p:txBody>
          <a:bodyPr wrap="none" rtlCol="0" anchor="ctr" anchorCtr="0">
            <a:spAutoFit/>
          </a:bodyPr>
          <a:lstStyle/>
          <a:p>
            <a:r>
              <a:rPr lang="zh-CN" altLang="en-US"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rPr>
              <a:t>作品集</a:t>
            </a:r>
            <a:r>
              <a:rPr lang="en-US" altLang="zh-CN"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rPr>
              <a:t>&amp;</a:t>
            </a:r>
            <a:r>
              <a:rPr lang="zh-CN" altLang="en-US"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rPr>
              <a:t>画册</a:t>
            </a:r>
            <a:endParaRPr lang="en-US"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endParaRPr>
          </a:p>
        </p:txBody>
      </p:sp>
      <p:sp>
        <p:nvSpPr>
          <p:cNvPr id="25" name="Subtitle 2"/>
          <p:cNvSpPr txBox="1"/>
          <p:nvPr/>
        </p:nvSpPr>
        <p:spPr>
          <a:xfrm>
            <a:off x="739691" y="3170766"/>
            <a:ext cx="2780983" cy="443233"/>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lnSpc>
                <a:spcPts val="1325"/>
              </a:lnSpc>
            </a:pPr>
            <a:r>
              <a:rPr lang="en-US" sz="1000" dirty="0">
                <a:solidFill>
                  <a:schemeClr val="bg1">
                    <a:lumMod val="65000"/>
                  </a:schemeClr>
                </a:solidFill>
                <a:latin typeface="Arial" panose="020B0604020202020204" pitchFamily="34" charset="0"/>
                <a:ea typeface="微软雅黑" panose="020B0503020204020204" pitchFamily="34" charset="-122"/>
                <a:cs typeface="Source Sans Pro" panose="020B0503030403020204" charset="0"/>
                <a:sym typeface="Arial" panose="020B0604020202020204" pitchFamily="34" charset="0"/>
              </a:rPr>
              <a:t>Investment generally results in acquiring an asset, also called an investment</a:t>
            </a:r>
            <a:endParaRPr lang="en-US" sz="1000" dirty="0">
              <a:solidFill>
                <a:schemeClr val="bg1">
                  <a:lumMod val="65000"/>
                </a:schemeClr>
              </a:solidFill>
              <a:latin typeface="Arial" panose="020B0604020202020204" pitchFamily="34" charset="0"/>
              <a:ea typeface="微软雅黑" panose="020B0503020204020204" pitchFamily="34" charset="-122"/>
              <a:cs typeface="Source Sans Pro" panose="020B0503030403020204" charset="0"/>
              <a:sym typeface="Arial" panose="020B0604020202020204" pitchFamily="34" charset="0"/>
            </a:endParaRPr>
          </a:p>
        </p:txBody>
      </p:sp>
      <p:sp>
        <p:nvSpPr>
          <p:cNvPr id="26" name="TextBox 35"/>
          <p:cNvSpPr txBox="1"/>
          <p:nvPr/>
        </p:nvSpPr>
        <p:spPr>
          <a:xfrm>
            <a:off x="739691" y="2835847"/>
            <a:ext cx="1245854" cy="307777"/>
          </a:xfrm>
          <a:prstGeom prst="rect">
            <a:avLst/>
          </a:prstGeom>
          <a:noFill/>
        </p:spPr>
        <p:txBody>
          <a:bodyPr wrap="none" rtlCol="0" anchor="ctr" anchorCtr="0">
            <a:spAutoFit/>
          </a:bodyPr>
          <a:lstStyle/>
          <a:p>
            <a:r>
              <a:rPr lang="zh-CN" altLang="en-US"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rPr>
              <a:t>作品集</a:t>
            </a:r>
            <a:r>
              <a:rPr lang="en-US" altLang="zh-CN"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rPr>
              <a:t>&amp;</a:t>
            </a:r>
            <a:r>
              <a:rPr lang="zh-CN" altLang="en-US"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rPr>
              <a:t>画册</a:t>
            </a:r>
            <a:endParaRPr lang="en-US"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endParaRPr>
          </a:p>
        </p:txBody>
      </p:sp>
      <p:sp>
        <p:nvSpPr>
          <p:cNvPr id="27" name="Subtitle 2"/>
          <p:cNvSpPr txBox="1"/>
          <p:nvPr/>
        </p:nvSpPr>
        <p:spPr>
          <a:xfrm>
            <a:off x="739691" y="4129397"/>
            <a:ext cx="2780983" cy="443233"/>
          </a:xfrm>
          <a:prstGeom prst="rect">
            <a:avLst/>
          </a:prstGeom>
        </p:spPr>
        <p:txBody>
          <a:bodyPr vert="horz" wrap="square" lIns="108745" tIns="54373" rIns="108745" bIns="54373" rtlCol="0">
            <a:spAutoFit/>
          </a:bodyPr>
          <a:lstStyle>
            <a:lvl1pPr marL="0" indent="0" algn="ctr" defTabSz="1087755" rtl="0" eaLnBrk="1" latinLnBrk="0" hangingPunct="1">
              <a:lnSpc>
                <a:spcPct val="120000"/>
              </a:lnSpc>
              <a:spcBef>
                <a:spcPct val="20000"/>
              </a:spcBef>
              <a:buFont typeface="Arial" panose="020B0604020202020204"/>
              <a:buNone/>
              <a:defRPr sz="2400" kern="1200">
                <a:solidFill>
                  <a:schemeClr val="tx2"/>
                </a:solidFill>
                <a:latin typeface="Open Sans Light"/>
                <a:ea typeface="+mn-ea"/>
                <a:cs typeface="Open Sans Light"/>
              </a:defRPr>
            </a:lvl1pPr>
            <a:lvl2pPr marL="108775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2pPr>
            <a:lvl3pPr marL="217551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3pPr>
            <a:lvl4pPr marL="3262630"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4pPr>
            <a:lvl5pPr marL="4350385" indent="0" algn="ctr" defTabSz="1087755" rtl="0" eaLnBrk="1" latinLnBrk="0" hangingPunct="1">
              <a:lnSpc>
                <a:spcPct val="130000"/>
              </a:lnSpc>
              <a:spcBef>
                <a:spcPct val="20000"/>
              </a:spcBef>
              <a:buFont typeface="Arial" panose="020B0604020202020204"/>
              <a:buNone/>
              <a:defRPr sz="3200" kern="1200">
                <a:solidFill>
                  <a:schemeClr val="tx1">
                    <a:tint val="75000"/>
                  </a:schemeClr>
                </a:solidFill>
                <a:latin typeface="Open Sans"/>
                <a:ea typeface="+mn-ea"/>
                <a:cs typeface="Open Sans"/>
              </a:defRPr>
            </a:lvl5pPr>
            <a:lvl6pPr marL="543814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6pPr>
            <a:lvl7pPr marL="652589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7pPr>
            <a:lvl8pPr marL="7613650"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8pPr>
            <a:lvl9pPr marL="8701405" indent="0" algn="ctr" defTabSz="1087755" rtl="0" eaLnBrk="1" latinLnBrk="0" hangingPunct="1">
              <a:spcBef>
                <a:spcPct val="20000"/>
              </a:spcBef>
              <a:buFont typeface="Arial" panose="020B0604020202020204"/>
              <a:buNone/>
              <a:defRPr sz="4800" kern="1200">
                <a:solidFill>
                  <a:schemeClr val="tx1">
                    <a:tint val="75000"/>
                  </a:schemeClr>
                </a:solidFill>
                <a:latin typeface="+mn-lt"/>
                <a:ea typeface="+mn-ea"/>
                <a:cs typeface="+mn-cs"/>
              </a:defRPr>
            </a:lvl9pPr>
          </a:lstStyle>
          <a:p>
            <a:pPr algn="l">
              <a:lnSpc>
                <a:spcPts val="1325"/>
              </a:lnSpc>
            </a:pPr>
            <a:r>
              <a:rPr lang="en-US" sz="1000" dirty="0">
                <a:solidFill>
                  <a:schemeClr val="bg1">
                    <a:lumMod val="65000"/>
                  </a:schemeClr>
                </a:solidFill>
                <a:latin typeface="Arial" panose="020B0604020202020204" pitchFamily="34" charset="0"/>
                <a:ea typeface="微软雅黑" panose="020B0503020204020204" pitchFamily="34" charset="-122"/>
                <a:cs typeface="Source Sans Pro" panose="020B0503030403020204" charset="0"/>
                <a:sym typeface="Arial" panose="020B0604020202020204" pitchFamily="34" charset="0"/>
              </a:rPr>
              <a:t>Investment generally results in acquiring an asset, also called an investment</a:t>
            </a:r>
            <a:endParaRPr lang="en-US" sz="1000" dirty="0">
              <a:solidFill>
                <a:schemeClr val="bg1">
                  <a:lumMod val="65000"/>
                </a:schemeClr>
              </a:solidFill>
              <a:latin typeface="Arial" panose="020B0604020202020204" pitchFamily="34" charset="0"/>
              <a:ea typeface="微软雅黑" panose="020B0503020204020204" pitchFamily="34" charset="-122"/>
              <a:cs typeface="Source Sans Pro" panose="020B0503030403020204" charset="0"/>
              <a:sym typeface="Arial" panose="020B0604020202020204" pitchFamily="34" charset="0"/>
            </a:endParaRPr>
          </a:p>
        </p:txBody>
      </p:sp>
      <p:sp>
        <p:nvSpPr>
          <p:cNvPr id="28" name="TextBox 37"/>
          <p:cNvSpPr txBox="1"/>
          <p:nvPr/>
        </p:nvSpPr>
        <p:spPr>
          <a:xfrm>
            <a:off x="739691" y="3794478"/>
            <a:ext cx="1245854" cy="307777"/>
          </a:xfrm>
          <a:prstGeom prst="rect">
            <a:avLst/>
          </a:prstGeom>
          <a:noFill/>
        </p:spPr>
        <p:txBody>
          <a:bodyPr wrap="none" rtlCol="0" anchor="ctr" anchorCtr="0">
            <a:spAutoFit/>
          </a:bodyPr>
          <a:lstStyle/>
          <a:p>
            <a:r>
              <a:rPr lang="zh-CN" altLang="en-US"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rPr>
              <a:t>作品集</a:t>
            </a:r>
            <a:r>
              <a:rPr lang="en-US" altLang="zh-CN"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rPr>
              <a:t>&amp;</a:t>
            </a:r>
            <a:r>
              <a:rPr lang="zh-CN" altLang="en-US"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rPr>
              <a:t>画册</a:t>
            </a:r>
            <a:endParaRPr lang="en-US" sz="1400" b="1" dirty="0">
              <a:solidFill>
                <a:schemeClr val="tx1">
                  <a:lumMod val="85000"/>
                  <a:lumOff val="15000"/>
                </a:schemeClr>
              </a:solidFill>
              <a:latin typeface="Arial" panose="020B0604020202020204" pitchFamily="34" charset="0"/>
              <a:ea typeface="微软雅黑" panose="020B0503020204020204" pitchFamily="34" charset="-122"/>
              <a:cs typeface="Montserrat" charset="0"/>
              <a:sym typeface="Arial" panose="020B0604020202020204" pitchFamily="34" charset="0"/>
            </a:endParaRPr>
          </a:p>
        </p:txBody>
      </p:sp>
      <p:sp>
        <p:nvSpPr>
          <p:cNvPr id="29" name="12"/>
          <p:cNvSpPr txBox="1"/>
          <p:nvPr/>
        </p:nvSpPr>
        <p:spPr>
          <a:xfrm>
            <a:off x="739691" y="1460068"/>
            <a:ext cx="3215764"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600" i="1" dirty="0">
                <a:solidFill>
                  <a:schemeClr val="bg1">
                    <a:lumMod val="7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altLang="zh-CN"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a:t>
            </a:r>
            <a:r>
              <a:rPr lang="en-US"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Vision</a:t>
            </a:r>
            <a:endParaRPr lang="ru-RU"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
        <p:nvSpPr>
          <p:cNvPr id="30" name="2 1"/>
          <p:cNvSpPr txBox="1"/>
          <p:nvPr/>
        </p:nvSpPr>
        <p:spPr>
          <a:xfrm>
            <a:off x="739691" y="1803299"/>
            <a:ext cx="3215764" cy="89971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产品</a:t>
            </a:r>
            <a:r>
              <a:rPr lang="en-US" altLang="zh-CN" b="1" spc="100" dirty="0" smtClean="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&amp;</a:t>
            </a: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画册</a:t>
            </a:r>
            <a:endParaRPr 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cxnSp>
        <p:nvCxnSpPr>
          <p:cNvPr id="33" name="Straight Connector 46"/>
          <p:cNvCxnSpPr/>
          <p:nvPr/>
        </p:nvCxnSpPr>
        <p:spPr>
          <a:xfrm>
            <a:off x="5409426" y="4680819"/>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4" name="211"/>
          <p:cNvSpPr txBox="1"/>
          <p:nvPr/>
        </p:nvSpPr>
        <p:spPr>
          <a:xfrm>
            <a:off x="5295196" y="4812484"/>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35" name="Straight Connector 46"/>
          <p:cNvCxnSpPr/>
          <p:nvPr/>
        </p:nvCxnSpPr>
        <p:spPr>
          <a:xfrm>
            <a:off x="8571774" y="4680819"/>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6" name="211"/>
          <p:cNvSpPr txBox="1"/>
          <p:nvPr/>
        </p:nvSpPr>
        <p:spPr>
          <a:xfrm>
            <a:off x="8457544" y="4812484"/>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solidFill>
                <a:schemeClr val="bg1"/>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9"/>
                                        </p:tgtEl>
                                        <p:attrNameLst>
                                          <p:attrName>style.visibility</p:attrName>
                                        </p:attrNameLst>
                                      </p:cBhvr>
                                      <p:to>
                                        <p:strVal val="visible"/>
                                      </p:to>
                                    </p:set>
                                    <p:anim calcmode="lin" valueType="num">
                                      <p:cBhvr>
                                        <p:cTn id="7" dur="25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8" dur="250" fill="hold"/>
                                        <p:tgtEl>
                                          <p:spTgt spid="29"/>
                                        </p:tgtEl>
                                        <p:attrNameLst>
                                          <p:attrName>ppt_y</p:attrName>
                                        </p:attrNameLst>
                                      </p:cBhvr>
                                      <p:tavLst>
                                        <p:tav tm="0">
                                          <p:val>
                                            <p:strVal val="#ppt_y"/>
                                          </p:val>
                                        </p:tav>
                                        <p:tav tm="100000">
                                          <p:val>
                                            <p:strVal val="#ppt_y"/>
                                          </p:val>
                                        </p:tav>
                                      </p:tavLst>
                                    </p:anim>
                                    <p:anim calcmode="lin" valueType="num">
                                      <p:cBhvr>
                                        <p:cTn id="9" dur="25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0" dur="25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250" tmFilter="0,0; .5, 1; 1, 1"/>
                                        <p:tgtEl>
                                          <p:spTgt spid="29"/>
                                        </p:tgtEl>
                                      </p:cBhvr>
                                    </p:animEffect>
                                  </p:childTnLst>
                                </p:cTn>
                              </p:par>
                            </p:childTnLst>
                          </p:cTn>
                        </p:par>
                        <p:par>
                          <p:cTn id="12" fill="hold">
                            <p:stCondLst>
                              <p:cond delay="625"/>
                            </p:stCondLst>
                            <p:childTnLst>
                              <p:par>
                                <p:cTn id="13" presetID="22" presetClass="entr" presetSubtype="1"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up)">
                                      <p:cBhvr>
                                        <p:cTn id="15" dur="400"/>
                                        <p:tgtEl>
                                          <p:spTgt spid="30"/>
                                        </p:tgtEl>
                                      </p:cBhvr>
                                    </p:animEffect>
                                  </p:childTnLst>
                                </p:cTn>
                              </p:par>
                            </p:childTnLst>
                          </p:cTn>
                        </p:par>
                        <p:par>
                          <p:cTn id="16" fill="hold">
                            <p:stCondLst>
                              <p:cond delay="1125"/>
                            </p:stCondLst>
                            <p:childTnLst>
                              <p:par>
                                <p:cTn id="17" presetID="22" presetClass="entr" presetSubtype="4" fill="hold" nodeType="afterEffect">
                                  <p:stCondLst>
                                    <p:cond delay="0"/>
                                  </p:stCondLst>
                                  <p:childTnLst>
                                    <p:set>
                                      <p:cBhvr>
                                        <p:cTn id="18" dur="1" fill="hold">
                                          <p:stCondLst>
                                            <p:cond delay="0"/>
                                          </p:stCondLst>
                                        </p:cTn>
                                        <p:tgtEl>
                                          <p:spTgt spid="34">
                                            <p:txEl>
                                              <p:pRg st="0" end="0"/>
                                            </p:txEl>
                                          </p:spTgt>
                                        </p:tgtEl>
                                        <p:attrNameLst>
                                          <p:attrName>style.visibility</p:attrName>
                                        </p:attrNameLst>
                                      </p:cBhvr>
                                      <p:to>
                                        <p:strVal val="visible"/>
                                      </p:to>
                                    </p:set>
                                    <p:animEffect transition="in" filter="wipe(down)">
                                      <p:cBhvr>
                                        <p:cTn id="19" dur="500"/>
                                        <p:tgtEl>
                                          <p:spTgt spid="34">
                                            <p:txEl>
                                              <p:pRg st="0" end="0"/>
                                            </p:txEl>
                                          </p:spTgt>
                                        </p:tgtEl>
                                      </p:cBhvr>
                                    </p:animEffect>
                                  </p:childTnLst>
                                </p:cTn>
                              </p:par>
                            </p:childTnLst>
                          </p:cTn>
                        </p:par>
                        <p:par>
                          <p:cTn id="20" fill="hold">
                            <p:stCondLst>
                              <p:cond delay="1625"/>
                            </p:stCondLst>
                            <p:childTnLst>
                              <p:par>
                                <p:cTn id="21" presetID="22" presetClass="entr" presetSubtype="4" fill="hold" nodeType="afterEffect">
                                  <p:stCondLst>
                                    <p:cond delay="0"/>
                                  </p:stCondLst>
                                  <p:childTnLst>
                                    <p:set>
                                      <p:cBhvr>
                                        <p:cTn id="22" dur="1" fill="hold">
                                          <p:stCondLst>
                                            <p:cond delay="0"/>
                                          </p:stCondLst>
                                        </p:cTn>
                                        <p:tgtEl>
                                          <p:spTgt spid="34">
                                            <p:txEl>
                                              <p:pRg st="1" end="1"/>
                                            </p:txEl>
                                          </p:spTgt>
                                        </p:tgtEl>
                                        <p:attrNameLst>
                                          <p:attrName>style.visibility</p:attrName>
                                        </p:attrNameLst>
                                      </p:cBhvr>
                                      <p:to>
                                        <p:strVal val="visible"/>
                                      </p:to>
                                    </p:set>
                                    <p:animEffect transition="in" filter="wipe(down)">
                                      <p:cBhvr>
                                        <p:cTn id="23" dur="500"/>
                                        <p:tgtEl>
                                          <p:spTgt spid="34">
                                            <p:txEl>
                                              <p:pRg st="1" end="1"/>
                                            </p:txEl>
                                          </p:spTgt>
                                        </p:tgtEl>
                                      </p:cBhvr>
                                    </p:animEffect>
                                  </p:childTnLst>
                                </p:cTn>
                              </p:par>
                            </p:childTnLst>
                          </p:cTn>
                        </p:par>
                        <p:par>
                          <p:cTn id="24" fill="hold">
                            <p:stCondLst>
                              <p:cond delay="2125"/>
                            </p:stCondLst>
                            <p:childTnLst>
                              <p:par>
                                <p:cTn id="25" presetID="22" presetClass="entr" presetSubtype="4" fill="hold" nodeType="afterEffect">
                                  <p:stCondLst>
                                    <p:cond delay="0"/>
                                  </p:stCondLst>
                                  <p:childTnLst>
                                    <p:set>
                                      <p:cBhvr>
                                        <p:cTn id="26" dur="1" fill="hold">
                                          <p:stCondLst>
                                            <p:cond delay="0"/>
                                          </p:stCondLst>
                                        </p:cTn>
                                        <p:tgtEl>
                                          <p:spTgt spid="36">
                                            <p:txEl>
                                              <p:pRg st="0" end="0"/>
                                            </p:txEl>
                                          </p:spTgt>
                                        </p:tgtEl>
                                        <p:attrNameLst>
                                          <p:attrName>style.visibility</p:attrName>
                                        </p:attrNameLst>
                                      </p:cBhvr>
                                      <p:to>
                                        <p:strVal val="visible"/>
                                      </p:to>
                                    </p:set>
                                    <p:animEffect transition="in" filter="wipe(down)">
                                      <p:cBhvr>
                                        <p:cTn id="27" dur="500"/>
                                        <p:tgtEl>
                                          <p:spTgt spid="36">
                                            <p:txEl>
                                              <p:pRg st="0" end="0"/>
                                            </p:txEl>
                                          </p:spTgt>
                                        </p:tgtEl>
                                      </p:cBhvr>
                                    </p:animEffect>
                                  </p:childTnLst>
                                </p:cTn>
                              </p:par>
                            </p:childTnLst>
                          </p:cTn>
                        </p:par>
                        <p:par>
                          <p:cTn id="28" fill="hold">
                            <p:stCondLst>
                              <p:cond delay="2625"/>
                            </p:stCondLst>
                            <p:childTnLst>
                              <p:par>
                                <p:cTn id="29" presetID="22" presetClass="entr" presetSubtype="4" fill="hold" nodeType="afterEffect">
                                  <p:stCondLst>
                                    <p:cond delay="0"/>
                                  </p:stCondLst>
                                  <p:childTnLst>
                                    <p:set>
                                      <p:cBhvr>
                                        <p:cTn id="30" dur="1" fill="hold">
                                          <p:stCondLst>
                                            <p:cond delay="0"/>
                                          </p:stCondLst>
                                        </p:cTn>
                                        <p:tgtEl>
                                          <p:spTgt spid="36">
                                            <p:txEl>
                                              <p:pRg st="1" end="1"/>
                                            </p:txEl>
                                          </p:spTgt>
                                        </p:tgtEl>
                                        <p:attrNameLst>
                                          <p:attrName>style.visibility</p:attrName>
                                        </p:attrNameLst>
                                      </p:cBhvr>
                                      <p:to>
                                        <p:strVal val="visible"/>
                                      </p:to>
                                    </p:set>
                                    <p:animEffect transition="in" filter="wipe(down)">
                                      <p:cBhvr>
                                        <p:cTn id="31" dur="500"/>
                                        <p:tgtEl>
                                          <p:spTgt spid="3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3143250"/>
            <a:ext cx="12191999" cy="371475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占位符 1"/>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t="16639" b="16639"/>
          <a:stretch>
            <a:fillRect/>
          </a:stretch>
        </p:blipFill>
        <p:spPr/>
      </p:pic>
      <p:pic>
        <p:nvPicPr>
          <p:cNvPr id="4" name="图片占位符 3"/>
          <p:cNvPicPr>
            <a:picLocks noGrp="1" noChangeAspect="1"/>
          </p:cNvPicPr>
          <p:nvPr>
            <p:ph type="pic" sz="quarter" idx="15"/>
          </p:nvPr>
        </p:nvPicPr>
        <p:blipFill>
          <a:blip r:embed="rId2" cstate="print">
            <a:extLst>
              <a:ext uri="{28A0092B-C50C-407E-A947-70E740481C1C}">
                <a14:useLocalDpi xmlns:a14="http://schemas.microsoft.com/office/drawing/2010/main" val="0"/>
              </a:ext>
            </a:extLst>
          </a:blip>
          <a:srcRect t="12870" b="12870"/>
          <a:stretch>
            <a:fillRect/>
          </a:stretch>
        </p:blipFill>
        <p:spPr/>
      </p:pic>
      <p:pic>
        <p:nvPicPr>
          <p:cNvPr id="6" name="图片占位符 5"/>
          <p:cNvPicPr>
            <a:picLocks noGrp="1" noChangeAspect="1"/>
          </p:cNvPicPr>
          <p:nvPr>
            <p:ph type="pic" sz="quarter" idx="16"/>
          </p:nvPr>
        </p:nvPicPr>
        <p:blipFill>
          <a:blip r:embed="rId3" cstate="print">
            <a:extLst>
              <a:ext uri="{28A0092B-C50C-407E-A947-70E740481C1C}">
                <a14:useLocalDpi xmlns:a14="http://schemas.microsoft.com/office/drawing/2010/main" val="0"/>
              </a:ext>
            </a:extLst>
          </a:blip>
          <a:srcRect t="3848" b="3848"/>
          <a:stretch>
            <a:fillRect/>
          </a:stretch>
        </p:blipFill>
        <p:spPr/>
      </p:pic>
      <p:sp>
        <p:nvSpPr>
          <p:cNvPr id="51" name="Rectangle 50"/>
          <p:cNvSpPr/>
          <p:nvPr/>
        </p:nvSpPr>
        <p:spPr>
          <a:xfrm>
            <a:off x="740229" y="4477947"/>
            <a:ext cx="2773664" cy="923924"/>
          </a:xfrm>
          <a:prstGeom prst="rect">
            <a:avLst/>
          </a:prstGeom>
          <a:solidFill>
            <a:schemeClr val="tx2">
              <a:lumMod val="5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52" name="Rectangle 51"/>
          <p:cNvSpPr/>
          <p:nvPr/>
        </p:nvSpPr>
        <p:spPr>
          <a:xfrm>
            <a:off x="893501" y="4801410"/>
            <a:ext cx="1640001" cy="276999"/>
          </a:xfrm>
          <a:prstGeom prst="rect">
            <a:avLst/>
          </a:prstGeom>
        </p:spPr>
        <p:txBody>
          <a:bodyPr wrap="none">
            <a:spAutoFit/>
          </a:bodyPr>
          <a:lstStyle/>
          <a:p>
            <a:r>
              <a:rPr lang="id-ID" sz="1200" dirty="0">
                <a:solidFill>
                  <a:schemeClr val="bg1"/>
                </a:solidFill>
                <a:latin typeface="Arial" panose="020B0604020202020204" pitchFamily="34" charset="0"/>
                <a:ea typeface="微软雅黑" panose="020B0503020204020204" pitchFamily="34" charset="-122"/>
                <a:sym typeface="Arial" panose="020B0604020202020204" pitchFamily="34" charset="0"/>
              </a:rPr>
              <a:t>Quebec City, Canada</a:t>
            </a:r>
            <a:endParaRPr lang="id-ID"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TextBox 53"/>
          <p:cNvSpPr txBox="1"/>
          <p:nvPr/>
        </p:nvSpPr>
        <p:spPr>
          <a:xfrm>
            <a:off x="2381632" y="4701382"/>
            <a:ext cx="958914" cy="450893"/>
          </a:xfrm>
          <a:prstGeom prst="rect">
            <a:avLst/>
          </a:prstGeom>
          <a:noFill/>
        </p:spPr>
        <p:txBody>
          <a:bodyPr wrap="square" rtlCol="0">
            <a:spAutoFit/>
          </a:bodyPr>
          <a:lstStyle/>
          <a:p>
            <a:pPr>
              <a:lnSpc>
                <a:spcPts val="3000"/>
              </a:lnSpc>
            </a:pPr>
            <a:r>
              <a:rPr lang="id-ID" sz="24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550</a:t>
            </a:r>
            <a:endParaRPr lang="id-ID" sz="2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Rectangle 54"/>
          <p:cNvSpPr/>
          <p:nvPr/>
        </p:nvSpPr>
        <p:spPr>
          <a:xfrm>
            <a:off x="4709168" y="4477947"/>
            <a:ext cx="2773664" cy="923924"/>
          </a:xfrm>
          <a:prstGeom prst="rect">
            <a:avLst/>
          </a:prstGeom>
          <a:solidFill>
            <a:schemeClr val="tx2">
              <a:lumMod val="5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56" name="Rectangle 55"/>
          <p:cNvSpPr/>
          <p:nvPr/>
        </p:nvSpPr>
        <p:spPr>
          <a:xfrm>
            <a:off x="4862440" y="4801410"/>
            <a:ext cx="1353256" cy="276999"/>
          </a:xfrm>
          <a:prstGeom prst="rect">
            <a:avLst/>
          </a:prstGeom>
        </p:spPr>
        <p:txBody>
          <a:bodyPr wrap="none">
            <a:spAutoFit/>
          </a:bodyPr>
          <a:lstStyle/>
          <a:p>
            <a:r>
              <a:rPr lang="id-ID" sz="1200" dirty="0">
                <a:solidFill>
                  <a:schemeClr val="bg1"/>
                </a:solidFill>
                <a:latin typeface="Arial" panose="020B0604020202020204" pitchFamily="34" charset="0"/>
                <a:ea typeface="微软雅黑" panose="020B0503020204020204" pitchFamily="34" charset="-122"/>
                <a:sym typeface="Arial" panose="020B0604020202020204" pitchFamily="34" charset="0"/>
              </a:rPr>
              <a:t>Munich Germany</a:t>
            </a:r>
            <a:endParaRPr lang="id-ID"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TextBox 57"/>
          <p:cNvSpPr txBox="1"/>
          <p:nvPr/>
        </p:nvSpPr>
        <p:spPr>
          <a:xfrm>
            <a:off x="6350571" y="4701382"/>
            <a:ext cx="958914" cy="450893"/>
          </a:xfrm>
          <a:prstGeom prst="rect">
            <a:avLst/>
          </a:prstGeom>
          <a:noFill/>
        </p:spPr>
        <p:txBody>
          <a:bodyPr wrap="square" rtlCol="0">
            <a:spAutoFit/>
          </a:bodyPr>
          <a:lstStyle/>
          <a:p>
            <a:pPr>
              <a:lnSpc>
                <a:spcPts val="3000"/>
              </a:lnSpc>
            </a:pPr>
            <a:r>
              <a:rPr lang="id-ID" sz="24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750</a:t>
            </a:r>
            <a:endParaRPr lang="id-ID" sz="2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3" name="Rectangle 62"/>
          <p:cNvSpPr/>
          <p:nvPr/>
        </p:nvSpPr>
        <p:spPr>
          <a:xfrm>
            <a:off x="8721650" y="4477947"/>
            <a:ext cx="2773664" cy="923924"/>
          </a:xfrm>
          <a:prstGeom prst="rect">
            <a:avLst/>
          </a:prstGeom>
          <a:solidFill>
            <a:schemeClr val="tx2">
              <a:lumMod val="5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64" name="Rectangle 63"/>
          <p:cNvSpPr/>
          <p:nvPr/>
        </p:nvSpPr>
        <p:spPr>
          <a:xfrm>
            <a:off x="8874922" y="4801410"/>
            <a:ext cx="1223412" cy="276999"/>
          </a:xfrm>
          <a:prstGeom prst="rect">
            <a:avLst/>
          </a:prstGeom>
        </p:spPr>
        <p:txBody>
          <a:bodyPr wrap="none">
            <a:spAutoFit/>
          </a:bodyPr>
          <a:lstStyle/>
          <a:p>
            <a:r>
              <a:rPr lang="id-ID" sz="1200" dirty="0">
                <a:solidFill>
                  <a:schemeClr val="bg1"/>
                </a:solidFill>
                <a:latin typeface="Arial" panose="020B0604020202020204" pitchFamily="34" charset="0"/>
                <a:ea typeface="微软雅黑" panose="020B0503020204020204" pitchFamily="34" charset="-122"/>
                <a:sym typeface="Arial" panose="020B0604020202020204" pitchFamily="34" charset="0"/>
              </a:rPr>
              <a:t>Nagano, Japan</a:t>
            </a:r>
            <a:endParaRPr lang="id-ID"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6" name="TextBox 65"/>
          <p:cNvSpPr txBox="1"/>
          <p:nvPr/>
        </p:nvSpPr>
        <p:spPr>
          <a:xfrm>
            <a:off x="10363053" y="4714463"/>
            <a:ext cx="958914" cy="450893"/>
          </a:xfrm>
          <a:prstGeom prst="rect">
            <a:avLst/>
          </a:prstGeom>
          <a:noFill/>
        </p:spPr>
        <p:txBody>
          <a:bodyPr wrap="square" rtlCol="0">
            <a:spAutoFit/>
          </a:bodyPr>
          <a:lstStyle/>
          <a:p>
            <a:pPr>
              <a:lnSpc>
                <a:spcPts val="3000"/>
              </a:lnSpc>
            </a:pPr>
            <a:r>
              <a:rPr lang="id-ID" sz="24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890</a:t>
            </a:r>
            <a:endParaRPr lang="id-ID" sz="2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14"/>
          <p:cNvSpPr txBox="1"/>
          <p:nvPr/>
        </p:nvSpPr>
        <p:spPr>
          <a:xfrm>
            <a:off x="4649012" y="1227999"/>
            <a:ext cx="2919389" cy="261610"/>
          </a:xfrm>
          <a:prstGeom prst="rect">
            <a:avLst/>
          </a:prstGeom>
          <a:noFill/>
        </p:spPr>
        <p:txBody>
          <a:bodyPr wrap="none" rtlCol="0" anchor="ctr" anchorCtr="0">
            <a:spAutoFit/>
          </a:bodyPr>
          <a:lstStyle/>
          <a:p>
            <a:pPr algn="ctr"/>
            <a:r>
              <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rPr>
              <a:t>Modern and Minimal Presentation Template</a:t>
            </a:r>
            <a:endParaRPr lang="en-US" sz="1100" dirty="0">
              <a:solidFill>
                <a:schemeClr val="bg1">
                  <a:lumMod val="75000"/>
                </a:schemeClr>
              </a:solidFill>
              <a:latin typeface="Arial" panose="020B0604020202020204" pitchFamily="34" charset="0"/>
              <a:ea typeface="微软雅黑" panose="020B0503020204020204" pitchFamily="34" charset="-122"/>
              <a:cs typeface="Lato Light" charset="0"/>
              <a:sym typeface="Arial" panose="020B0604020202020204" pitchFamily="34" charset="0"/>
            </a:endParaRPr>
          </a:p>
        </p:txBody>
      </p:sp>
      <p:sp>
        <p:nvSpPr>
          <p:cNvPr id="25" name="1 1"/>
          <p:cNvSpPr txBox="1"/>
          <p:nvPr/>
        </p:nvSpPr>
        <p:spPr>
          <a:xfrm>
            <a:off x="3186260" y="535038"/>
            <a:ext cx="5819480" cy="82272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产品</a:t>
            </a:r>
            <a:r>
              <a:rPr lang="en-US" altLang="zh-CN" b="1" spc="100" dirty="0" smtClean="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ru-RU" sz="4000"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6" name="12"/>
          <p:cNvSpPr txBox="1"/>
          <p:nvPr/>
        </p:nvSpPr>
        <p:spPr>
          <a:xfrm>
            <a:off x="4118251" y="220688"/>
            <a:ext cx="3955498" cy="37513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spcBef>
                <a:spcPts val="1200"/>
              </a:spcBef>
              <a:buNone/>
            </a:pPr>
            <a:r>
              <a:rPr lang="en-US" sz="1200" i="1" dirty="0">
                <a:solidFill>
                  <a:schemeClr val="bg1">
                    <a:lumMod val="7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20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 Vision</a:t>
            </a:r>
            <a:endParaRPr lang="ru-RU"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ppt_x"/>
                                          </p:val>
                                        </p:tav>
                                        <p:tav tm="100000">
                                          <p:val>
                                            <p:strVal val="#ppt_x"/>
                                          </p:val>
                                        </p:tav>
                                      </p:tavLst>
                                    </p:anim>
                                    <p:anim calcmode="lin" valueType="num">
                                      <p:cBhvr additive="base">
                                        <p:cTn id="8" dur="500" fill="hold"/>
                                        <p:tgtEl>
                                          <p:spTgt spid="5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anim calcmode="lin" valueType="num">
                                      <p:cBhvr additive="base">
                                        <p:cTn id="11" dur="500" fill="hold"/>
                                        <p:tgtEl>
                                          <p:spTgt spid="52"/>
                                        </p:tgtEl>
                                        <p:attrNameLst>
                                          <p:attrName>ppt_x</p:attrName>
                                        </p:attrNameLst>
                                      </p:cBhvr>
                                      <p:tavLst>
                                        <p:tav tm="0">
                                          <p:val>
                                            <p:strVal val="#ppt_x"/>
                                          </p:val>
                                        </p:tav>
                                        <p:tav tm="100000">
                                          <p:val>
                                            <p:strVal val="#ppt_x"/>
                                          </p:val>
                                        </p:tav>
                                      </p:tavLst>
                                    </p:anim>
                                    <p:anim calcmode="lin" valueType="num">
                                      <p:cBhvr additive="base">
                                        <p:cTn id="12" dur="500" fill="hold"/>
                                        <p:tgtEl>
                                          <p:spTgt spid="5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500" fill="hold"/>
                                        <p:tgtEl>
                                          <p:spTgt spid="54"/>
                                        </p:tgtEl>
                                        <p:attrNameLst>
                                          <p:attrName>ppt_x</p:attrName>
                                        </p:attrNameLst>
                                      </p:cBhvr>
                                      <p:tavLst>
                                        <p:tav tm="0">
                                          <p:val>
                                            <p:strVal val="#ppt_x"/>
                                          </p:val>
                                        </p:tav>
                                        <p:tav tm="100000">
                                          <p:val>
                                            <p:strVal val="#ppt_x"/>
                                          </p:val>
                                        </p:tav>
                                      </p:tavLst>
                                    </p:anim>
                                    <p:anim calcmode="lin" valueType="num">
                                      <p:cBhvr additive="base">
                                        <p:cTn id="16" dur="500" fill="hold"/>
                                        <p:tgtEl>
                                          <p:spTgt spid="5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anim calcmode="lin" valueType="num">
                                      <p:cBhvr additive="base">
                                        <p:cTn id="19" dur="500" fill="hold"/>
                                        <p:tgtEl>
                                          <p:spTgt spid="55"/>
                                        </p:tgtEl>
                                        <p:attrNameLst>
                                          <p:attrName>ppt_x</p:attrName>
                                        </p:attrNameLst>
                                      </p:cBhvr>
                                      <p:tavLst>
                                        <p:tav tm="0">
                                          <p:val>
                                            <p:strVal val="#ppt_x"/>
                                          </p:val>
                                        </p:tav>
                                        <p:tav tm="100000">
                                          <p:val>
                                            <p:strVal val="#ppt_x"/>
                                          </p:val>
                                        </p:tav>
                                      </p:tavLst>
                                    </p:anim>
                                    <p:anim calcmode="lin" valueType="num">
                                      <p:cBhvr additive="base">
                                        <p:cTn id="20" dur="500" fill="hold"/>
                                        <p:tgtEl>
                                          <p:spTgt spid="5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6"/>
                                        </p:tgtEl>
                                        <p:attrNameLst>
                                          <p:attrName>style.visibility</p:attrName>
                                        </p:attrNameLst>
                                      </p:cBhvr>
                                      <p:to>
                                        <p:strVal val="visible"/>
                                      </p:to>
                                    </p:set>
                                    <p:anim calcmode="lin" valueType="num">
                                      <p:cBhvr additive="base">
                                        <p:cTn id="23" dur="500" fill="hold"/>
                                        <p:tgtEl>
                                          <p:spTgt spid="56"/>
                                        </p:tgtEl>
                                        <p:attrNameLst>
                                          <p:attrName>ppt_x</p:attrName>
                                        </p:attrNameLst>
                                      </p:cBhvr>
                                      <p:tavLst>
                                        <p:tav tm="0">
                                          <p:val>
                                            <p:strVal val="#ppt_x"/>
                                          </p:val>
                                        </p:tav>
                                        <p:tav tm="100000">
                                          <p:val>
                                            <p:strVal val="#ppt_x"/>
                                          </p:val>
                                        </p:tav>
                                      </p:tavLst>
                                    </p:anim>
                                    <p:anim calcmode="lin" valueType="num">
                                      <p:cBhvr additive="base">
                                        <p:cTn id="24" dur="500" fill="hold"/>
                                        <p:tgtEl>
                                          <p:spTgt spid="5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8"/>
                                        </p:tgtEl>
                                        <p:attrNameLst>
                                          <p:attrName>style.visibility</p:attrName>
                                        </p:attrNameLst>
                                      </p:cBhvr>
                                      <p:to>
                                        <p:strVal val="visible"/>
                                      </p:to>
                                    </p:set>
                                    <p:anim calcmode="lin" valueType="num">
                                      <p:cBhvr additive="base">
                                        <p:cTn id="27" dur="500" fill="hold"/>
                                        <p:tgtEl>
                                          <p:spTgt spid="58"/>
                                        </p:tgtEl>
                                        <p:attrNameLst>
                                          <p:attrName>ppt_x</p:attrName>
                                        </p:attrNameLst>
                                      </p:cBhvr>
                                      <p:tavLst>
                                        <p:tav tm="0">
                                          <p:val>
                                            <p:strVal val="#ppt_x"/>
                                          </p:val>
                                        </p:tav>
                                        <p:tav tm="100000">
                                          <p:val>
                                            <p:strVal val="#ppt_x"/>
                                          </p:val>
                                        </p:tav>
                                      </p:tavLst>
                                    </p:anim>
                                    <p:anim calcmode="lin" valueType="num">
                                      <p:cBhvr additive="base">
                                        <p:cTn id="28" dur="500" fill="hold"/>
                                        <p:tgtEl>
                                          <p:spTgt spid="5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63"/>
                                        </p:tgtEl>
                                        <p:attrNameLst>
                                          <p:attrName>style.visibility</p:attrName>
                                        </p:attrNameLst>
                                      </p:cBhvr>
                                      <p:to>
                                        <p:strVal val="visible"/>
                                      </p:to>
                                    </p:set>
                                    <p:anim calcmode="lin" valueType="num">
                                      <p:cBhvr additive="base">
                                        <p:cTn id="31" dur="500" fill="hold"/>
                                        <p:tgtEl>
                                          <p:spTgt spid="63"/>
                                        </p:tgtEl>
                                        <p:attrNameLst>
                                          <p:attrName>ppt_x</p:attrName>
                                        </p:attrNameLst>
                                      </p:cBhvr>
                                      <p:tavLst>
                                        <p:tav tm="0">
                                          <p:val>
                                            <p:strVal val="#ppt_x"/>
                                          </p:val>
                                        </p:tav>
                                        <p:tav tm="100000">
                                          <p:val>
                                            <p:strVal val="#ppt_x"/>
                                          </p:val>
                                        </p:tav>
                                      </p:tavLst>
                                    </p:anim>
                                    <p:anim calcmode="lin" valueType="num">
                                      <p:cBhvr additive="base">
                                        <p:cTn id="32" dur="500" fill="hold"/>
                                        <p:tgtEl>
                                          <p:spTgt spid="6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64"/>
                                        </p:tgtEl>
                                        <p:attrNameLst>
                                          <p:attrName>style.visibility</p:attrName>
                                        </p:attrNameLst>
                                      </p:cBhvr>
                                      <p:to>
                                        <p:strVal val="visible"/>
                                      </p:to>
                                    </p:set>
                                    <p:anim calcmode="lin" valueType="num">
                                      <p:cBhvr additive="base">
                                        <p:cTn id="35" dur="500" fill="hold"/>
                                        <p:tgtEl>
                                          <p:spTgt spid="64"/>
                                        </p:tgtEl>
                                        <p:attrNameLst>
                                          <p:attrName>ppt_x</p:attrName>
                                        </p:attrNameLst>
                                      </p:cBhvr>
                                      <p:tavLst>
                                        <p:tav tm="0">
                                          <p:val>
                                            <p:strVal val="#ppt_x"/>
                                          </p:val>
                                        </p:tav>
                                        <p:tav tm="100000">
                                          <p:val>
                                            <p:strVal val="#ppt_x"/>
                                          </p:val>
                                        </p:tav>
                                      </p:tavLst>
                                    </p:anim>
                                    <p:anim calcmode="lin" valueType="num">
                                      <p:cBhvr additive="base">
                                        <p:cTn id="36" dur="500" fill="hold"/>
                                        <p:tgtEl>
                                          <p:spTgt spid="6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66"/>
                                        </p:tgtEl>
                                        <p:attrNameLst>
                                          <p:attrName>style.visibility</p:attrName>
                                        </p:attrNameLst>
                                      </p:cBhvr>
                                      <p:to>
                                        <p:strVal val="visible"/>
                                      </p:to>
                                    </p:set>
                                    <p:anim calcmode="lin" valueType="num">
                                      <p:cBhvr additive="base">
                                        <p:cTn id="39" dur="500" fill="hold"/>
                                        <p:tgtEl>
                                          <p:spTgt spid="66"/>
                                        </p:tgtEl>
                                        <p:attrNameLst>
                                          <p:attrName>ppt_x</p:attrName>
                                        </p:attrNameLst>
                                      </p:cBhvr>
                                      <p:tavLst>
                                        <p:tav tm="0">
                                          <p:val>
                                            <p:strVal val="#ppt_x"/>
                                          </p:val>
                                        </p:tav>
                                        <p:tav tm="100000">
                                          <p:val>
                                            <p:strVal val="#ppt_x"/>
                                          </p:val>
                                        </p:tav>
                                      </p:tavLst>
                                    </p:anim>
                                    <p:anim calcmode="lin" valueType="num">
                                      <p:cBhvr additive="base">
                                        <p:cTn id="40" dur="500" fill="hold"/>
                                        <p:tgtEl>
                                          <p:spTgt spid="66"/>
                                        </p:tgtEl>
                                        <p:attrNameLst>
                                          <p:attrName>ppt_y</p:attrName>
                                        </p:attrNameLst>
                                      </p:cBhvr>
                                      <p:tavLst>
                                        <p:tav tm="0">
                                          <p:val>
                                            <p:strVal val="1+#ppt_h/2"/>
                                          </p:val>
                                        </p:tav>
                                        <p:tav tm="100000">
                                          <p:val>
                                            <p:strVal val="#ppt_y"/>
                                          </p:val>
                                        </p:tav>
                                      </p:tavLst>
                                    </p:anim>
                                  </p:childTnLst>
                                </p:cTn>
                              </p:par>
                            </p:childTnLst>
                          </p:cTn>
                        </p:par>
                        <p:par>
                          <p:cTn id="41" fill="hold">
                            <p:stCondLst>
                              <p:cond delay="500"/>
                            </p:stCondLst>
                            <p:childTnLst>
                              <p:par>
                                <p:cTn id="42" presetID="22" presetClass="entr" presetSubtype="1" fill="hold" grpId="0" nodeType="after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wipe(up)">
                                      <p:cBhvr>
                                        <p:cTn id="44" dur="500"/>
                                        <p:tgtEl>
                                          <p:spTgt spid="26"/>
                                        </p:tgtEl>
                                      </p:cBhvr>
                                    </p:animEffect>
                                  </p:childTnLst>
                                </p:cTn>
                              </p:par>
                            </p:childTnLst>
                          </p:cTn>
                        </p:par>
                        <p:par>
                          <p:cTn id="45" fill="hold">
                            <p:stCondLst>
                              <p:cond delay="1000"/>
                            </p:stCondLst>
                            <p:childTnLst>
                              <p:par>
                                <p:cTn id="46" presetID="22" presetClass="entr" presetSubtype="1" fill="hold" grpId="0" nodeType="after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up)">
                                      <p:cBhvr>
                                        <p:cTn id="48" dur="500"/>
                                        <p:tgtEl>
                                          <p:spTgt spid="25"/>
                                        </p:tgtEl>
                                      </p:cBhvr>
                                    </p:animEffect>
                                  </p:childTnLst>
                                </p:cTn>
                              </p:par>
                            </p:childTnLst>
                          </p:cTn>
                        </p:par>
                        <p:par>
                          <p:cTn id="49" fill="hold">
                            <p:stCondLst>
                              <p:cond delay="1500"/>
                            </p:stCondLst>
                            <p:childTnLst>
                              <p:par>
                                <p:cTn id="50" presetID="22" presetClass="entr" presetSubtype="4"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wipe(down)">
                                      <p:cBhvr>
                                        <p:cTn id="5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p:bldP spid="54" grpId="0"/>
      <p:bldP spid="55" grpId="0" animBg="1"/>
      <p:bldP spid="56" grpId="0"/>
      <p:bldP spid="58" grpId="0"/>
      <p:bldP spid="63" grpId="0" animBg="1"/>
      <p:bldP spid="64" grpId="0"/>
      <p:bldP spid="66" grpId="0"/>
      <p:bldP spid="24" grpId="0"/>
      <p:bldP spid="25"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rot="16200000">
            <a:off x="1407925" y="1728549"/>
            <a:ext cx="0" cy="2667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1"/>
          <p:cNvSpPr/>
          <p:nvPr/>
        </p:nvSpPr>
        <p:spPr>
          <a:xfrm>
            <a:off x="9762098" y="1106919"/>
            <a:ext cx="1453769" cy="380112"/>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1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Booking Now</a:t>
            </a:r>
            <a:endParaRPr lang="id-ID" sz="11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TextBox 12"/>
          <p:cNvSpPr txBox="1"/>
          <p:nvPr/>
        </p:nvSpPr>
        <p:spPr>
          <a:xfrm>
            <a:off x="3027368" y="5675699"/>
            <a:ext cx="7232271" cy="592470"/>
          </a:xfrm>
          <a:prstGeom prst="rect">
            <a:avLst/>
          </a:prstGeom>
          <a:noFill/>
        </p:spPr>
        <p:txBody>
          <a:bodyPr wrap="square" rtlCol="0">
            <a:spAutoFit/>
          </a:bodyPr>
          <a:lstStyle/>
          <a:p>
            <a:pPr>
              <a:lnSpc>
                <a:spcPts val="1300"/>
              </a:lnSpc>
            </a:pPr>
            <a:r>
              <a:rPr lang="id-ID" sz="9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Lorem ipsum dolor sit amet, consectetur adipiscing elit, sed do eiusmod tempor incididunt ut labore et dolore magna aliqua.</a:t>
            </a:r>
            <a:endParaRPr lang="id-ID" sz="9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a:lnSpc>
                <a:spcPts val="1300"/>
              </a:lnSpc>
            </a:pPr>
            <a:r>
              <a:rPr lang="id-ID" sz="9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Enim ad minim veniam, quis nostrud exercitation ullamco laboris nisi ut aliquip ex ea commodo consequat. Duis aute irure dolor in reprehenderit in voluptate velit esse cillum dolore eu fugiat nulla pariatur.</a:t>
            </a:r>
            <a:endParaRPr lang="id-ID" sz="9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9" name="图片占位符 8"/>
          <p:cNvPicPr>
            <a:picLocks noGrp="1" noChangeAspect="1"/>
          </p:cNvPicPr>
          <p:nvPr>
            <p:ph type="pic" sz="quarter" idx="13"/>
          </p:nvPr>
        </p:nvPicPr>
        <p:blipFill>
          <a:blip r:embed="rId1">
            <a:extLst>
              <a:ext uri="{28A0092B-C50C-407E-A947-70E740481C1C}">
                <a14:useLocalDpi xmlns:a14="http://schemas.microsoft.com/office/drawing/2010/main" val="0"/>
              </a:ext>
            </a:extLst>
          </a:blip>
          <a:srcRect t="16574" b="16574"/>
          <a:stretch>
            <a:fillRect/>
          </a:stretch>
        </p:blipFill>
        <p:spPr/>
      </p:pic>
      <p:sp>
        <p:nvSpPr>
          <p:cNvPr id="42" name="Rectangle 41"/>
          <p:cNvSpPr/>
          <p:nvPr/>
        </p:nvSpPr>
        <p:spPr>
          <a:xfrm>
            <a:off x="3048000" y="4618918"/>
            <a:ext cx="1500200" cy="3843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latin typeface="Arial" panose="020B0604020202020204" pitchFamily="34" charset="0"/>
              <a:ea typeface="微软雅黑" panose="020B0503020204020204" pitchFamily="34" charset="-122"/>
              <a:sym typeface="Arial" panose="020B0604020202020204" pitchFamily="34" charset="0"/>
            </a:endParaRPr>
          </a:p>
        </p:txBody>
      </p:sp>
      <p:sp>
        <p:nvSpPr>
          <p:cNvPr id="43" name="Rectangle 42"/>
          <p:cNvSpPr/>
          <p:nvPr/>
        </p:nvSpPr>
        <p:spPr>
          <a:xfrm>
            <a:off x="3064532" y="4672577"/>
            <a:ext cx="1467135" cy="276999"/>
          </a:xfrm>
          <a:prstGeom prst="rect">
            <a:avLst/>
          </a:prstGeom>
        </p:spPr>
        <p:txBody>
          <a:bodyPr wrap="square">
            <a:spAutoFit/>
          </a:bodyPr>
          <a:lstStyle/>
          <a:p>
            <a:pPr algn="ct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作品集</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&amp;</a:t>
            </a: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画册</a:t>
            </a:r>
            <a:endParaRPr lang="id-ID"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Rectangle 53"/>
          <p:cNvSpPr/>
          <p:nvPr/>
        </p:nvSpPr>
        <p:spPr>
          <a:xfrm>
            <a:off x="5339149" y="4618918"/>
            <a:ext cx="1500200" cy="3843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latin typeface="Arial" panose="020B0604020202020204" pitchFamily="34" charset="0"/>
              <a:ea typeface="微软雅黑" panose="020B0503020204020204" pitchFamily="34" charset="-122"/>
              <a:sym typeface="Arial" panose="020B0604020202020204" pitchFamily="34" charset="0"/>
            </a:endParaRPr>
          </a:p>
        </p:txBody>
      </p:sp>
      <p:sp>
        <p:nvSpPr>
          <p:cNvPr id="55" name="Rectangle 54"/>
          <p:cNvSpPr/>
          <p:nvPr/>
        </p:nvSpPr>
        <p:spPr>
          <a:xfrm>
            <a:off x="5355681" y="4672577"/>
            <a:ext cx="1467135" cy="276999"/>
          </a:xfrm>
          <a:prstGeom prst="rect">
            <a:avLst/>
          </a:prstGeom>
        </p:spPr>
        <p:txBody>
          <a:bodyPr wrap="square">
            <a:spAutoFit/>
          </a:bodyPr>
          <a:lstStyle/>
          <a:p>
            <a:pPr algn="ct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作品集</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&amp;</a:t>
            </a: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画册</a:t>
            </a:r>
            <a:endParaRPr lang="id-ID"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Rectangle 56"/>
          <p:cNvSpPr/>
          <p:nvPr/>
        </p:nvSpPr>
        <p:spPr>
          <a:xfrm>
            <a:off x="7614850" y="4618918"/>
            <a:ext cx="1500200" cy="3843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latin typeface="Arial" panose="020B0604020202020204" pitchFamily="34" charset="0"/>
              <a:ea typeface="微软雅黑" panose="020B0503020204020204" pitchFamily="34" charset="-122"/>
              <a:sym typeface="Arial" panose="020B0604020202020204" pitchFamily="34" charset="0"/>
            </a:endParaRPr>
          </a:p>
        </p:txBody>
      </p:sp>
      <p:sp>
        <p:nvSpPr>
          <p:cNvPr id="58" name="Rectangle 57"/>
          <p:cNvSpPr/>
          <p:nvPr/>
        </p:nvSpPr>
        <p:spPr>
          <a:xfrm>
            <a:off x="7631382" y="4672577"/>
            <a:ext cx="1467135" cy="276999"/>
          </a:xfrm>
          <a:prstGeom prst="rect">
            <a:avLst/>
          </a:prstGeom>
        </p:spPr>
        <p:txBody>
          <a:bodyPr wrap="square">
            <a:spAutoFit/>
          </a:bodyPr>
          <a:lstStyle/>
          <a:p>
            <a:pPr algn="ct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作品集</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&amp;</a:t>
            </a: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画册</a:t>
            </a:r>
            <a:endParaRPr lang="id-ID"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Rectangle 59"/>
          <p:cNvSpPr/>
          <p:nvPr/>
        </p:nvSpPr>
        <p:spPr>
          <a:xfrm>
            <a:off x="9905999" y="4618918"/>
            <a:ext cx="1500200" cy="3843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latin typeface="Arial" panose="020B0604020202020204" pitchFamily="34" charset="0"/>
              <a:ea typeface="微软雅黑" panose="020B0503020204020204" pitchFamily="34" charset="-122"/>
              <a:sym typeface="Arial" panose="020B0604020202020204" pitchFamily="34" charset="0"/>
            </a:endParaRPr>
          </a:p>
        </p:txBody>
      </p:sp>
      <p:sp>
        <p:nvSpPr>
          <p:cNvPr id="61" name="Rectangle 60"/>
          <p:cNvSpPr/>
          <p:nvPr/>
        </p:nvSpPr>
        <p:spPr>
          <a:xfrm>
            <a:off x="9922531" y="4672577"/>
            <a:ext cx="1467135" cy="276999"/>
          </a:xfrm>
          <a:prstGeom prst="rect">
            <a:avLst/>
          </a:prstGeom>
        </p:spPr>
        <p:txBody>
          <a:bodyPr wrap="square">
            <a:spAutoFit/>
          </a:bodyPr>
          <a:lstStyle/>
          <a:p>
            <a:pPr algn="ct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作品集</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&amp;</a:t>
            </a: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画册</a:t>
            </a:r>
            <a:endParaRPr lang="id-ID"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12"/>
          <p:cNvSpPr txBox="1"/>
          <p:nvPr/>
        </p:nvSpPr>
        <p:spPr>
          <a:xfrm>
            <a:off x="1181393" y="578759"/>
            <a:ext cx="3215764"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600" i="1" dirty="0">
                <a:solidFill>
                  <a:schemeClr val="bg1">
                    <a:lumMod val="7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altLang="zh-CN"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a:t>
            </a:r>
            <a:r>
              <a:rPr lang="en-US"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Vision</a:t>
            </a:r>
            <a:endParaRPr lang="ru-RU"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
        <p:nvSpPr>
          <p:cNvPr id="32" name="2 1"/>
          <p:cNvSpPr txBox="1"/>
          <p:nvPr/>
        </p:nvSpPr>
        <p:spPr>
          <a:xfrm>
            <a:off x="1181393" y="921990"/>
            <a:ext cx="3215764" cy="89971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产品</a:t>
            </a:r>
            <a:r>
              <a:rPr lang="en-US" altLang="zh-CN" b="1" spc="100" dirty="0" smtClean="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&amp;</a:t>
            </a: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画册</a:t>
            </a:r>
            <a:endParaRPr 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pic>
        <p:nvPicPr>
          <p:cNvPr id="17" name="图片占位符 16"/>
          <p:cNvPicPr>
            <a:picLocks noGrp="1" noChangeAspect="1"/>
          </p:cNvPicPr>
          <p:nvPr>
            <p:ph type="pic" sz="quarter" idx="15"/>
          </p:nvPr>
        </p:nvPicPr>
        <p:blipFill>
          <a:blip r:embed="rId2" cstate="print">
            <a:extLst>
              <a:ext uri="{28A0092B-C50C-407E-A947-70E740481C1C}">
                <a14:useLocalDpi xmlns:a14="http://schemas.microsoft.com/office/drawing/2010/main" val="0"/>
              </a:ext>
            </a:extLst>
          </a:blip>
          <a:srcRect l="5867" r="5867"/>
          <a:stretch>
            <a:fillRect/>
          </a:stretch>
        </p:blipFill>
        <p:spPr/>
      </p:pic>
      <p:pic>
        <p:nvPicPr>
          <p:cNvPr id="15" name="图片占位符 14"/>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l="16759" r="16759"/>
          <a:stretch>
            <a:fillRect/>
          </a:stretch>
        </p:blipFill>
        <p:spPr/>
      </p:pic>
      <p:pic>
        <p:nvPicPr>
          <p:cNvPr id="16" name="图片占位符 15"/>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l="16759" r="16759"/>
          <a:stretch>
            <a:fillRect/>
          </a:stretch>
        </p:blipFill>
        <p:spPr/>
      </p:pic>
      <p:pic>
        <p:nvPicPr>
          <p:cNvPr id="19" name="图片占位符 18"/>
          <p:cNvPicPr>
            <a:picLocks noGrp="1" noChangeAspect="1"/>
          </p:cNvPicPr>
          <p:nvPr>
            <p:ph type="pic" sz="quarter" idx="11"/>
          </p:nvPr>
        </p:nvPicPr>
        <p:blipFill>
          <a:blip r:embed="rId5" cstate="print">
            <a:extLst>
              <a:ext uri="{28A0092B-C50C-407E-A947-70E740481C1C}">
                <a14:useLocalDpi xmlns:a14="http://schemas.microsoft.com/office/drawing/2010/main" val="0"/>
              </a:ext>
            </a:extLst>
          </a:blip>
          <a:srcRect l="16759" r="16759"/>
          <a:stretch>
            <a:fillRect/>
          </a:stretch>
        </p:blipFill>
        <p:spPr/>
      </p:pic>
      <p:sp>
        <p:nvSpPr>
          <p:cNvPr id="37" name="1 2"/>
          <p:cNvSpPr txBox="1"/>
          <p:nvPr/>
        </p:nvSpPr>
        <p:spPr>
          <a:xfrm>
            <a:off x="6123886" y="578759"/>
            <a:ext cx="2857561" cy="36146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200"/>
              </a:spcBef>
              <a:buNone/>
            </a:pPr>
            <a:r>
              <a:rPr lang="en-US" sz="105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EASY PYRAMID </a:t>
            </a:r>
            <a:r>
              <a:rPr lang="en-US" sz="1050" dirty="0" smtClean="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VISION</a:t>
            </a:r>
            <a:endParaRPr lang="en-US" sz="105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lnSpc>
                <a:spcPct val="100000"/>
              </a:lnSpc>
              <a:spcBef>
                <a:spcPts val="1200"/>
              </a:spcBef>
              <a:buNone/>
            </a:pPr>
            <a:r>
              <a:rPr lang="zh-CN" altLang="en-US" sz="105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我还是从前那个少年</a:t>
            </a:r>
            <a:endParaRPr lang="zh-CN" altLang="en-US" sz="105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没有一丝丝改变</a:t>
            </a:r>
            <a:endParaRPr lang="zh-CN" altLang="en-US" sz="105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时间只不过是考验</a:t>
            </a:r>
            <a:endParaRPr lang="zh-CN" altLang="en-US" sz="105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ct val="100000"/>
              </a:lnSpc>
              <a:spcBef>
                <a:spcPts val="1200"/>
              </a:spcBef>
              <a:buNone/>
            </a:pPr>
            <a:r>
              <a:rPr lang="zh-CN" altLang="en-US" sz="105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种在心中信念丝毫未</a:t>
            </a:r>
            <a:r>
              <a:rPr lang="zh-CN" altLang="en-US" sz="1050" dirty="0"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减</a:t>
            </a:r>
            <a:endParaRPr lang="en-US" sz="105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31"/>
                                        </p:tgtEl>
                                        <p:attrNameLst>
                                          <p:attrName>style.visibility</p:attrName>
                                        </p:attrNameLst>
                                      </p:cBhvr>
                                      <p:to>
                                        <p:strVal val="visible"/>
                                      </p:to>
                                    </p:set>
                                    <p:anim calcmode="lin" valueType="num">
                                      <p:cBhvr>
                                        <p:cTn id="12" dur="25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13" dur="250" fill="hold"/>
                                        <p:tgtEl>
                                          <p:spTgt spid="31"/>
                                        </p:tgtEl>
                                        <p:attrNameLst>
                                          <p:attrName>ppt_y</p:attrName>
                                        </p:attrNameLst>
                                      </p:cBhvr>
                                      <p:tavLst>
                                        <p:tav tm="0">
                                          <p:val>
                                            <p:strVal val="#ppt_y"/>
                                          </p:val>
                                        </p:tav>
                                        <p:tav tm="100000">
                                          <p:val>
                                            <p:strVal val="#ppt_y"/>
                                          </p:val>
                                        </p:tav>
                                      </p:tavLst>
                                    </p:anim>
                                    <p:anim calcmode="lin" valueType="num">
                                      <p:cBhvr>
                                        <p:cTn id="14" dur="25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15" dur="25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50" tmFilter="0,0; .5, 1; 1, 1"/>
                                        <p:tgtEl>
                                          <p:spTgt spid="31"/>
                                        </p:tgtEl>
                                      </p:cBhvr>
                                    </p:animEffect>
                                  </p:childTnLst>
                                </p:cTn>
                              </p:par>
                            </p:childTnLst>
                          </p:cTn>
                        </p:par>
                        <p:par>
                          <p:cTn id="17" fill="hold">
                            <p:stCondLst>
                              <p:cond delay="1125"/>
                            </p:stCondLst>
                            <p:childTnLst>
                              <p:par>
                                <p:cTn id="18" presetID="22" presetClass="entr" presetSubtype="1"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up)">
                                      <p:cBhvr>
                                        <p:cTn id="20" dur="400"/>
                                        <p:tgtEl>
                                          <p:spTgt spid="32"/>
                                        </p:tgtEl>
                                      </p:cBhvr>
                                    </p:animEffect>
                                  </p:childTnLst>
                                </p:cTn>
                              </p:par>
                            </p:childTnLst>
                          </p:cTn>
                        </p:par>
                        <p:par>
                          <p:cTn id="21" fill="hold">
                            <p:stCondLst>
                              <p:cond delay="1625"/>
                            </p:stCondLst>
                            <p:childTnLst>
                              <p:par>
                                <p:cTn id="22" presetID="22" presetClass="entr" presetSubtype="8"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left)">
                                      <p:cBhvr>
                                        <p:cTn id="24" dur="500"/>
                                        <p:tgtEl>
                                          <p:spTgt spid="12"/>
                                        </p:tgtEl>
                                      </p:cBhvr>
                                    </p:animEffect>
                                  </p:childTnLst>
                                </p:cTn>
                              </p:par>
                            </p:childTnLst>
                          </p:cTn>
                        </p:par>
                        <p:par>
                          <p:cTn id="25" fill="hold">
                            <p:stCondLst>
                              <p:cond delay="2125"/>
                            </p:stCondLst>
                            <p:childTnLst>
                              <p:par>
                                <p:cTn id="26" presetID="22" presetClass="entr" presetSubtype="8"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childTnLst>
                          </p:cTn>
                        </p:par>
                        <p:par>
                          <p:cTn id="29" fill="hold">
                            <p:stCondLst>
                              <p:cond delay="2625"/>
                            </p:stCondLst>
                            <p:childTnLst>
                              <p:par>
                                <p:cTn id="30" presetID="22" presetClass="entr" presetSubtype="1" fill="hold" grpId="0" nodeType="after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wipe(up)">
                                      <p:cBhvr>
                                        <p:cTn id="32" dur="4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31" grpId="0"/>
      <p:bldP spid="32" grpId="0"/>
      <p:bldP spid="3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1"/>
          </p:nvPr>
        </p:nvPicPr>
        <p:blipFill>
          <a:blip r:embed="rId1" cstate="print">
            <a:extLst>
              <a:ext uri="{28A0092B-C50C-407E-A947-70E740481C1C}">
                <a14:useLocalDpi xmlns:a14="http://schemas.microsoft.com/office/drawing/2010/main" val="0"/>
              </a:ext>
            </a:extLst>
          </a:blip>
          <a:srcRect l="26028" r="26028"/>
          <a:stretch>
            <a:fillRect/>
          </a:stretch>
        </p:blipFill>
        <p:spPr/>
      </p:pic>
      <p:pic>
        <p:nvPicPr>
          <p:cNvPr id="2" name="图片占位符 1"/>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7526" r="27526"/>
          <a:stretch>
            <a:fillRect/>
          </a:stretch>
        </p:blipFill>
        <p:spPr/>
      </p:pic>
      <p:sp>
        <p:nvSpPr>
          <p:cNvPr id="7" name="Rectangle 6"/>
          <p:cNvSpPr/>
          <p:nvPr/>
        </p:nvSpPr>
        <p:spPr>
          <a:xfrm>
            <a:off x="3218070" y="804672"/>
            <a:ext cx="5755859" cy="5248656"/>
          </a:xfrm>
          <a:prstGeom prst="rect">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8" name="Rectangle 18"/>
          <p:cNvSpPr/>
          <p:nvPr/>
        </p:nvSpPr>
        <p:spPr>
          <a:xfrm>
            <a:off x="4730690" y="4915353"/>
            <a:ext cx="2095062" cy="46881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0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TextBox 19"/>
          <p:cNvSpPr txBox="1"/>
          <p:nvPr/>
        </p:nvSpPr>
        <p:spPr>
          <a:xfrm>
            <a:off x="5035930" y="5018955"/>
            <a:ext cx="1481496" cy="261610"/>
          </a:xfrm>
          <a:prstGeom prst="rect">
            <a:avLst/>
          </a:prstGeom>
          <a:noFill/>
        </p:spPr>
        <p:txBody>
          <a:bodyPr wrap="none" rtlCol="0" anchor="ctr" anchorCtr="0">
            <a:spAutoFit/>
          </a:bodyPr>
          <a:lstStyle/>
          <a:p>
            <a:pPr algn="ctr"/>
            <a:r>
              <a:rPr lang="en-US" sz="11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CREATIVE WORKS</a:t>
            </a:r>
            <a:endParaRPr lang="en-US" sz="1100" b="1"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10" name="12"/>
          <p:cNvSpPr txBox="1"/>
          <p:nvPr/>
        </p:nvSpPr>
        <p:spPr>
          <a:xfrm>
            <a:off x="4632292" y="1300468"/>
            <a:ext cx="3215764"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600" i="1" dirty="0">
                <a:solidFill>
                  <a:schemeClr val="bg1">
                    <a:lumMod val="7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altLang="zh-CN"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a:t>
            </a:r>
            <a:r>
              <a:rPr lang="en-US" sz="1600" i="1" dirty="0" smtClean="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Vision</a:t>
            </a:r>
            <a:endParaRPr lang="ru-RU" sz="1600" i="1" dirty="0">
              <a:solidFill>
                <a:schemeClr val="bg1">
                  <a:lumMod val="75000"/>
                </a:schemeClr>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sp>
        <p:nvSpPr>
          <p:cNvPr id="11" name="1 2"/>
          <p:cNvSpPr txBox="1"/>
          <p:nvPr/>
        </p:nvSpPr>
        <p:spPr>
          <a:xfrm>
            <a:off x="4632292" y="2855254"/>
            <a:ext cx="2857561" cy="18784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EASY PYRAMID </a:t>
            </a:r>
            <a:r>
              <a:rPr lang="en-US" sz="1100" dirty="0" smtClean="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VISION</a:t>
            </a:r>
            <a:endParaRPr lang="en-US" sz="1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lnSpc>
                <a:spcPts val="1800"/>
              </a:lnSpc>
              <a:spcBef>
                <a:spcPts val="1200"/>
              </a:spcBef>
              <a:buNone/>
            </a:pPr>
            <a:r>
              <a:rPr lang="en-US" sz="11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Etiam vitae dui congue, semper quam vitae, luctus ligula. Sed posuere nunc in leo commod else cuprum.  </a:t>
            </a:r>
            <a:r>
              <a:rPr lang="en-US" sz="1100" kern="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Nam condimentum nisl at ante euismod else. Pellentesque.</a:t>
            </a:r>
            <a:endParaRPr lang="en-US" sz="1100" b="1"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a:p>
            <a:pPr marL="0" indent="0">
              <a:lnSpc>
                <a:spcPts val="1800"/>
              </a:lnSpc>
              <a:spcBef>
                <a:spcPts val="1200"/>
              </a:spcBef>
              <a:buFont typeface="Arial" panose="020B0604020202020204" pitchFamily="34" charset="0"/>
              <a:buNone/>
            </a:pPr>
            <a:endParaRPr lang="en-US" sz="11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sp>
        <p:nvSpPr>
          <p:cNvPr id="12" name="2 1"/>
          <p:cNvSpPr txBox="1"/>
          <p:nvPr/>
        </p:nvSpPr>
        <p:spPr>
          <a:xfrm>
            <a:off x="4632292" y="1643699"/>
            <a:ext cx="3215764" cy="89971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产品</a:t>
            </a:r>
            <a:r>
              <a:rPr lang="en-US" altLang="zh-CN" b="1" spc="100" dirty="0" smtClean="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&amp;</a:t>
            </a:r>
            <a:r>
              <a:rPr lang="zh-CN" altLang="en-US" b="1" spc="100" dirty="0">
                <a:solidFill>
                  <a:schemeClr val="bg2">
                    <a:lumMod val="2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画册</a:t>
            </a:r>
            <a:endParaRPr lang="en-US" b="1" spc="100"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0"/>
                                        </p:tgtEl>
                                        <p:attrNameLst>
                                          <p:attrName>style.visibility</p:attrName>
                                        </p:attrNameLst>
                                      </p:cBhvr>
                                      <p:to>
                                        <p:strVal val="visible"/>
                                      </p:to>
                                    </p:set>
                                    <p:anim calcmode="lin" valueType="num">
                                      <p:cBhvr>
                                        <p:cTn id="11" dur="25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12" dur="250" fill="hold"/>
                                        <p:tgtEl>
                                          <p:spTgt spid="10"/>
                                        </p:tgtEl>
                                        <p:attrNameLst>
                                          <p:attrName>ppt_y</p:attrName>
                                        </p:attrNameLst>
                                      </p:cBhvr>
                                      <p:tavLst>
                                        <p:tav tm="0">
                                          <p:val>
                                            <p:strVal val="#ppt_y"/>
                                          </p:val>
                                        </p:tav>
                                        <p:tav tm="100000">
                                          <p:val>
                                            <p:strVal val="#ppt_y"/>
                                          </p:val>
                                        </p:tav>
                                      </p:tavLst>
                                    </p:anim>
                                    <p:anim calcmode="lin" valueType="num">
                                      <p:cBhvr>
                                        <p:cTn id="13" dur="25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14" dur="25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15" dur="250" tmFilter="0,0; .5, 1; 1, 1"/>
                                        <p:tgtEl>
                                          <p:spTgt spid="10"/>
                                        </p:tgtEl>
                                      </p:cBhvr>
                                    </p:animEffect>
                                  </p:childTnLst>
                                </p:cTn>
                              </p:par>
                            </p:childTnLst>
                          </p:cTn>
                        </p:par>
                        <p:par>
                          <p:cTn id="16" fill="hold">
                            <p:stCondLst>
                              <p:cond delay="1125"/>
                            </p:stCondLst>
                            <p:childTnLst>
                              <p:par>
                                <p:cTn id="17" presetID="22" presetClass="entr" presetSubtype="1"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400"/>
                                        <p:tgtEl>
                                          <p:spTgt spid="12"/>
                                        </p:tgtEl>
                                      </p:cBhvr>
                                    </p:animEffect>
                                  </p:childTnLst>
                                </p:cTn>
                              </p:par>
                            </p:childTnLst>
                          </p:cTn>
                        </p:par>
                        <p:par>
                          <p:cTn id="20" fill="hold">
                            <p:stCondLst>
                              <p:cond delay="1625"/>
                            </p:stCondLst>
                            <p:childTnLst>
                              <p:par>
                                <p:cTn id="21" presetID="22" presetClass="entr" presetSubtype="1"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400"/>
                                        <p:tgtEl>
                                          <p:spTgt spid="11"/>
                                        </p:tgtEl>
                                      </p:cBhvr>
                                    </p:animEffect>
                                  </p:childTnLst>
                                </p:cTn>
                              </p:par>
                            </p:childTnLst>
                          </p:cTn>
                        </p:par>
                        <p:par>
                          <p:cTn id="24" fill="hold">
                            <p:stCondLst>
                              <p:cond delay="2125"/>
                            </p:stCondLst>
                            <p:childTnLst>
                              <p:par>
                                <p:cTn id="25" presetID="16" presetClass="entr" presetSubtype="21"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arn(inVertical)">
                                      <p:cBhvr>
                                        <p:cTn id="27" dur="500"/>
                                        <p:tgtEl>
                                          <p:spTgt spid="8"/>
                                        </p:tgtEl>
                                      </p:cBhvr>
                                    </p:animEffect>
                                  </p:childTnLst>
                                </p:cTn>
                              </p:par>
                            </p:childTnLst>
                          </p:cTn>
                        </p:par>
                        <p:par>
                          <p:cTn id="28" fill="hold">
                            <p:stCondLst>
                              <p:cond delay="2625"/>
                            </p:stCondLst>
                            <p:childTnLst>
                              <p:par>
                                <p:cTn id="29" presetID="16" presetClass="entr" presetSubtype="21"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barn(inVertical)">
                                      <p:cBhvr>
                                        <p:cTn id="3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2351314"/>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Arial" panose="020B0604020202020204" pitchFamily="34" charset="0"/>
              <a:ea typeface="微软雅黑" panose="020B0503020204020204" pitchFamily="34" charset="-122"/>
              <a:sym typeface="Arial" panose="020B0604020202020204" pitchFamily="34" charset="0"/>
            </a:endParaRPr>
          </a:p>
        </p:txBody>
      </p:sp>
      <p:sp>
        <p:nvSpPr>
          <p:cNvPr id="27" name="TextBox 14"/>
          <p:cNvSpPr txBox="1"/>
          <p:nvPr/>
        </p:nvSpPr>
        <p:spPr>
          <a:xfrm>
            <a:off x="4649012" y="1565794"/>
            <a:ext cx="2919389" cy="261610"/>
          </a:xfrm>
          <a:prstGeom prst="rect">
            <a:avLst/>
          </a:prstGeom>
          <a:noFill/>
        </p:spPr>
        <p:txBody>
          <a:bodyPr wrap="none" rtlCol="0" anchor="ctr" anchorCtr="0">
            <a:spAutoFit/>
          </a:bodyPr>
          <a:lstStyle/>
          <a:p>
            <a:pPr algn="ctr"/>
            <a:r>
              <a:rPr lang="en-US" sz="1100" dirty="0">
                <a:solidFill>
                  <a:schemeClr val="bg1"/>
                </a:solidFill>
                <a:latin typeface="Arial" panose="020B0604020202020204" pitchFamily="34" charset="0"/>
                <a:ea typeface="微软雅黑" panose="020B0503020204020204" pitchFamily="34" charset="-122"/>
                <a:cs typeface="Lato Light" charset="0"/>
                <a:sym typeface="Arial" panose="020B0604020202020204" pitchFamily="34" charset="0"/>
              </a:rPr>
              <a:t>Modern and Minimal Presentation Template</a:t>
            </a:r>
            <a:endParaRPr lang="en-US" sz="1100" dirty="0">
              <a:solidFill>
                <a:schemeClr val="bg1"/>
              </a:solidFill>
              <a:latin typeface="Arial" panose="020B0604020202020204" pitchFamily="34" charset="0"/>
              <a:ea typeface="微软雅黑" panose="020B0503020204020204" pitchFamily="34" charset="-122"/>
              <a:cs typeface="Lato Light" charset="0"/>
              <a:sym typeface="Arial" panose="020B0604020202020204" pitchFamily="34" charset="0"/>
            </a:endParaRPr>
          </a:p>
        </p:txBody>
      </p:sp>
      <p:sp>
        <p:nvSpPr>
          <p:cNvPr id="28" name="1 1"/>
          <p:cNvSpPr txBox="1"/>
          <p:nvPr/>
        </p:nvSpPr>
        <p:spPr>
          <a:xfrm>
            <a:off x="3186260" y="872833"/>
            <a:ext cx="5819480" cy="82272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zh-CN" altLang="en-US" b="1"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产品</a:t>
            </a:r>
            <a:r>
              <a:rPr lang="en-US" altLang="zh-CN" b="1" spc="100" dirty="0" smtClean="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b="1"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ru-RU" sz="4000" b="1"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29" name="12"/>
          <p:cNvSpPr txBox="1"/>
          <p:nvPr/>
        </p:nvSpPr>
        <p:spPr>
          <a:xfrm>
            <a:off x="4118251" y="558483"/>
            <a:ext cx="3955498" cy="37513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spcBef>
                <a:spcPts val="1200"/>
              </a:spcBef>
              <a:buNone/>
            </a:pPr>
            <a:r>
              <a:rPr lang="en-US" sz="1200" i="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sz="20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 </a:t>
            </a:r>
            <a:r>
              <a:rPr lang="en-US" sz="1600" i="1" dirty="0" smtClean="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rPr>
              <a:t>Gallery Vision</a:t>
            </a:r>
            <a:endParaRPr lang="ru-RU" sz="1600" i="1" dirty="0">
              <a:solidFill>
                <a:schemeClr val="bg1"/>
              </a:solidFill>
              <a:latin typeface="Arial" panose="020B0604020202020204" pitchFamily="34" charset="0"/>
              <a:ea typeface="微软雅黑" panose="020B0503020204020204" pitchFamily="34" charset="-122"/>
              <a:cs typeface="Linux Libertine" panose="02000503000000000000" pitchFamily="2" charset="0"/>
              <a:sym typeface="Arial" panose="020B0604020202020204" pitchFamily="34" charset="0"/>
            </a:endParaRPr>
          </a:p>
        </p:txBody>
      </p:sp>
      <p:cxnSp>
        <p:nvCxnSpPr>
          <p:cNvPr id="45" name="Straight Connector 46"/>
          <p:cNvCxnSpPr/>
          <p:nvPr/>
        </p:nvCxnSpPr>
        <p:spPr>
          <a:xfrm>
            <a:off x="817244" y="2780550"/>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6" name="211"/>
          <p:cNvSpPr txBox="1"/>
          <p:nvPr/>
        </p:nvSpPr>
        <p:spPr>
          <a:xfrm>
            <a:off x="703014" y="2912215"/>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47" name="Straight Connector 46"/>
          <p:cNvCxnSpPr/>
          <p:nvPr/>
        </p:nvCxnSpPr>
        <p:spPr>
          <a:xfrm>
            <a:off x="4543208" y="2780550"/>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8" name="211"/>
          <p:cNvSpPr txBox="1"/>
          <p:nvPr/>
        </p:nvSpPr>
        <p:spPr>
          <a:xfrm>
            <a:off x="4428978" y="2912215"/>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cxnSp>
        <p:nvCxnSpPr>
          <p:cNvPr id="49" name="Straight Connector 46"/>
          <p:cNvCxnSpPr/>
          <p:nvPr/>
        </p:nvCxnSpPr>
        <p:spPr>
          <a:xfrm>
            <a:off x="8269172" y="2780550"/>
            <a:ext cx="240685"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0" name="211"/>
          <p:cNvSpPr txBox="1"/>
          <p:nvPr/>
        </p:nvSpPr>
        <p:spPr>
          <a:xfrm>
            <a:off x="8154942" y="2912215"/>
            <a:ext cx="2205759" cy="10335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作品集</a:t>
            </a:r>
            <a:r>
              <a:rPr lang="en-US" altLang="zh-CN" sz="1800" b="1" dirty="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&amp;</a:t>
            </a:r>
            <a:r>
              <a:rPr lang="zh-CN" altLang="en-US"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画册</a:t>
            </a:r>
            <a:endParaRPr lang="en-US" altLang="zh-CN" sz="1800" b="1" dirty="0" smtClean="0">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0" indent="0">
              <a:buNone/>
            </a:pPr>
            <a:r>
              <a:rPr lang="en-US" sz="1100" dirty="0" err="1"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Ut</a:t>
            </a:r>
            <a:r>
              <a:rPr lang="en-US" sz="1100" dirty="0" smtClean="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 </a:t>
            </a:r>
            <a:r>
              <a:rPr lang="en-US" sz="1100" dirty="0">
                <a:solidFill>
                  <a:schemeClr val="bg1">
                    <a:lumMod val="65000"/>
                  </a:schemeClr>
                </a:solidFill>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rPr>
              <a:t>et pulvinar odio. Nam condimentum nisl at ante euismod else.</a:t>
            </a:r>
            <a:endParaRPr lang="en-US" sz="1100" b="1" dirty="0">
              <a:latin typeface="Arial" panose="020B0604020202020204" pitchFamily="34" charset="0"/>
              <a:ea typeface="微软雅黑" panose="020B0503020204020204" pitchFamily="34" charset="-122"/>
              <a:cs typeface="Poppins" panose="02000000000000000000" pitchFamily="2" charset="0"/>
              <a:sym typeface="Arial" panose="020B0604020202020204" pitchFamily="34" charset="0"/>
            </a:endParaRPr>
          </a:p>
        </p:txBody>
      </p:sp>
      <p:pic>
        <p:nvPicPr>
          <p:cNvPr id="8" name="图片占位符 7"/>
          <p:cNvPicPr>
            <a:picLocks noGrp="1" noChangeAspect="1"/>
          </p:cNvPicPr>
          <p:nvPr>
            <p:ph type="pic" sz="quarter" idx="11"/>
          </p:nvPr>
        </p:nvPicPr>
        <p:blipFill>
          <a:blip r:embed="rId1" cstate="print">
            <a:extLst>
              <a:ext uri="{28A0092B-C50C-407E-A947-70E740481C1C}">
                <a14:useLocalDpi xmlns:a14="http://schemas.microsoft.com/office/drawing/2010/main" val="0"/>
              </a:ext>
            </a:extLst>
          </a:blip>
          <a:srcRect l="8918" r="8918"/>
          <a:stretch>
            <a:fillRect/>
          </a:stretch>
        </p:blipFill>
        <p:spPr/>
      </p:pic>
      <p:pic>
        <p:nvPicPr>
          <p:cNvPr id="11" name="图片占位符 10"/>
          <p:cNvPicPr>
            <a:picLocks noGrp="1" noChangeAspect="1"/>
          </p:cNvPicPr>
          <p:nvPr>
            <p:ph type="pic" sz="quarter" idx="12"/>
          </p:nvPr>
        </p:nvPicPr>
        <p:blipFill>
          <a:blip r:embed="rId2" cstate="print">
            <a:extLst>
              <a:ext uri="{28A0092B-C50C-407E-A947-70E740481C1C}">
                <a14:useLocalDpi xmlns:a14="http://schemas.microsoft.com/office/drawing/2010/main" val="0"/>
              </a:ext>
            </a:extLst>
          </a:blip>
          <a:srcRect l="8918" r="8918"/>
          <a:stretch>
            <a:fillRect/>
          </a:stretch>
        </p:blipFill>
        <p:spPr/>
      </p:pic>
      <p:pic>
        <p:nvPicPr>
          <p:cNvPr id="12" name="图片占位符 11"/>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8984" r="8984"/>
          <a:stretch>
            <a:fillRect/>
          </a:stretch>
        </p:blipFill>
        <p:spPr/>
      </p:pic>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wipe(up)">
                                      <p:cBhvr>
                                        <p:cTn id="12" dur="500"/>
                                        <p:tgtEl>
                                          <p:spTgt spid="29"/>
                                        </p:tgtEl>
                                      </p:cBhvr>
                                    </p:animEffect>
                                  </p:childTnLst>
                                </p:cTn>
                              </p:par>
                            </p:childTnLst>
                          </p:cTn>
                        </p:par>
                        <p:par>
                          <p:cTn id="13" fill="hold">
                            <p:stCondLst>
                              <p:cond delay="1000"/>
                            </p:stCondLst>
                            <p:childTnLst>
                              <p:par>
                                <p:cTn id="14" presetID="22" presetClass="entr" presetSubtype="1"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wipe(up)">
                                      <p:cBhvr>
                                        <p:cTn id="16" dur="500"/>
                                        <p:tgtEl>
                                          <p:spTgt spid="28"/>
                                        </p:tgtEl>
                                      </p:cBhvr>
                                    </p:animEffect>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down)">
                                      <p:cBhvr>
                                        <p:cTn id="20" dur="500"/>
                                        <p:tgtEl>
                                          <p:spTgt spid="27"/>
                                        </p:tgtEl>
                                      </p:cBhvr>
                                    </p:animEffect>
                                  </p:childTnLst>
                                </p:cTn>
                              </p:par>
                            </p:childTnLst>
                          </p:cTn>
                        </p:par>
                        <p:par>
                          <p:cTn id="21" fill="hold">
                            <p:stCondLst>
                              <p:cond delay="2000"/>
                            </p:stCondLst>
                            <p:childTnLst>
                              <p:par>
                                <p:cTn id="22" presetID="22" presetClass="entr" presetSubtype="4" fill="hold" nodeType="afterEffect">
                                  <p:stCondLst>
                                    <p:cond delay="0"/>
                                  </p:stCondLst>
                                  <p:childTnLst>
                                    <p:set>
                                      <p:cBhvr>
                                        <p:cTn id="23" dur="1" fill="hold">
                                          <p:stCondLst>
                                            <p:cond delay="0"/>
                                          </p:stCondLst>
                                        </p:cTn>
                                        <p:tgtEl>
                                          <p:spTgt spid="46">
                                            <p:txEl>
                                              <p:pRg st="0" end="0"/>
                                            </p:txEl>
                                          </p:spTgt>
                                        </p:tgtEl>
                                        <p:attrNameLst>
                                          <p:attrName>style.visibility</p:attrName>
                                        </p:attrNameLst>
                                      </p:cBhvr>
                                      <p:to>
                                        <p:strVal val="visible"/>
                                      </p:to>
                                    </p:set>
                                    <p:animEffect transition="in" filter="wipe(down)">
                                      <p:cBhvr>
                                        <p:cTn id="24" dur="500"/>
                                        <p:tgtEl>
                                          <p:spTgt spid="46">
                                            <p:txEl>
                                              <p:pRg st="0" end="0"/>
                                            </p:txEl>
                                          </p:spTgt>
                                        </p:tgtEl>
                                      </p:cBhvr>
                                    </p:animEffect>
                                  </p:childTnLst>
                                </p:cTn>
                              </p:par>
                            </p:childTnLst>
                          </p:cTn>
                        </p:par>
                        <p:par>
                          <p:cTn id="25" fill="hold">
                            <p:stCondLst>
                              <p:cond delay="2500"/>
                            </p:stCondLst>
                            <p:childTnLst>
                              <p:par>
                                <p:cTn id="26" presetID="22" presetClass="entr" presetSubtype="4" fill="hold" nodeType="afterEffect">
                                  <p:stCondLst>
                                    <p:cond delay="0"/>
                                  </p:stCondLst>
                                  <p:childTnLst>
                                    <p:set>
                                      <p:cBhvr>
                                        <p:cTn id="27" dur="1" fill="hold">
                                          <p:stCondLst>
                                            <p:cond delay="0"/>
                                          </p:stCondLst>
                                        </p:cTn>
                                        <p:tgtEl>
                                          <p:spTgt spid="46">
                                            <p:txEl>
                                              <p:pRg st="1" end="1"/>
                                            </p:txEl>
                                          </p:spTgt>
                                        </p:tgtEl>
                                        <p:attrNameLst>
                                          <p:attrName>style.visibility</p:attrName>
                                        </p:attrNameLst>
                                      </p:cBhvr>
                                      <p:to>
                                        <p:strVal val="visible"/>
                                      </p:to>
                                    </p:set>
                                    <p:animEffect transition="in" filter="wipe(down)">
                                      <p:cBhvr>
                                        <p:cTn id="28" dur="500"/>
                                        <p:tgtEl>
                                          <p:spTgt spid="46">
                                            <p:txEl>
                                              <p:pRg st="1" end="1"/>
                                            </p:txEl>
                                          </p:spTgt>
                                        </p:tgtEl>
                                      </p:cBhvr>
                                    </p:animEffect>
                                  </p:childTnLst>
                                </p:cTn>
                              </p:par>
                            </p:childTnLst>
                          </p:cTn>
                        </p:par>
                        <p:par>
                          <p:cTn id="29" fill="hold">
                            <p:stCondLst>
                              <p:cond delay="3000"/>
                            </p:stCondLst>
                            <p:childTnLst>
                              <p:par>
                                <p:cTn id="30" presetID="22" presetClass="entr" presetSubtype="4" fill="hold" nodeType="afterEffect">
                                  <p:stCondLst>
                                    <p:cond delay="0"/>
                                  </p:stCondLst>
                                  <p:childTnLst>
                                    <p:set>
                                      <p:cBhvr>
                                        <p:cTn id="31" dur="1" fill="hold">
                                          <p:stCondLst>
                                            <p:cond delay="0"/>
                                          </p:stCondLst>
                                        </p:cTn>
                                        <p:tgtEl>
                                          <p:spTgt spid="48">
                                            <p:txEl>
                                              <p:pRg st="0" end="0"/>
                                            </p:txEl>
                                          </p:spTgt>
                                        </p:tgtEl>
                                        <p:attrNameLst>
                                          <p:attrName>style.visibility</p:attrName>
                                        </p:attrNameLst>
                                      </p:cBhvr>
                                      <p:to>
                                        <p:strVal val="visible"/>
                                      </p:to>
                                    </p:set>
                                    <p:animEffect transition="in" filter="wipe(down)">
                                      <p:cBhvr>
                                        <p:cTn id="32" dur="500"/>
                                        <p:tgtEl>
                                          <p:spTgt spid="48">
                                            <p:txEl>
                                              <p:pRg st="0" end="0"/>
                                            </p:txEl>
                                          </p:spTgt>
                                        </p:tgtEl>
                                      </p:cBhvr>
                                    </p:animEffect>
                                  </p:childTnLst>
                                </p:cTn>
                              </p:par>
                            </p:childTnLst>
                          </p:cTn>
                        </p:par>
                        <p:par>
                          <p:cTn id="33" fill="hold">
                            <p:stCondLst>
                              <p:cond delay="3500"/>
                            </p:stCondLst>
                            <p:childTnLst>
                              <p:par>
                                <p:cTn id="34" presetID="22" presetClass="entr" presetSubtype="4" fill="hold" nodeType="afterEffect">
                                  <p:stCondLst>
                                    <p:cond delay="0"/>
                                  </p:stCondLst>
                                  <p:childTnLst>
                                    <p:set>
                                      <p:cBhvr>
                                        <p:cTn id="35" dur="1" fill="hold">
                                          <p:stCondLst>
                                            <p:cond delay="0"/>
                                          </p:stCondLst>
                                        </p:cTn>
                                        <p:tgtEl>
                                          <p:spTgt spid="48">
                                            <p:txEl>
                                              <p:pRg st="1" end="1"/>
                                            </p:txEl>
                                          </p:spTgt>
                                        </p:tgtEl>
                                        <p:attrNameLst>
                                          <p:attrName>style.visibility</p:attrName>
                                        </p:attrNameLst>
                                      </p:cBhvr>
                                      <p:to>
                                        <p:strVal val="visible"/>
                                      </p:to>
                                    </p:set>
                                    <p:animEffect transition="in" filter="wipe(down)">
                                      <p:cBhvr>
                                        <p:cTn id="36" dur="500"/>
                                        <p:tgtEl>
                                          <p:spTgt spid="48">
                                            <p:txEl>
                                              <p:pRg st="1" end="1"/>
                                            </p:txEl>
                                          </p:spTgt>
                                        </p:tgtEl>
                                      </p:cBhvr>
                                    </p:animEffect>
                                  </p:childTnLst>
                                </p:cTn>
                              </p:par>
                            </p:childTnLst>
                          </p:cTn>
                        </p:par>
                        <p:par>
                          <p:cTn id="37" fill="hold">
                            <p:stCondLst>
                              <p:cond delay="4000"/>
                            </p:stCondLst>
                            <p:childTnLst>
                              <p:par>
                                <p:cTn id="38" presetID="22" presetClass="entr" presetSubtype="4" fill="hold" nodeType="afterEffect">
                                  <p:stCondLst>
                                    <p:cond delay="0"/>
                                  </p:stCondLst>
                                  <p:childTnLst>
                                    <p:set>
                                      <p:cBhvr>
                                        <p:cTn id="39" dur="1" fill="hold">
                                          <p:stCondLst>
                                            <p:cond delay="0"/>
                                          </p:stCondLst>
                                        </p:cTn>
                                        <p:tgtEl>
                                          <p:spTgt spid="50">
                                            <p:txEl>
                                              <p:pRg st="0" end="0"/>
                                            </p:txEl>
                                          </p:spTgt>
                                        </p:tgtEl>
                                        <p:attrNameLst>
                                          <p:attrName>style.visibility</p:attrName>
                                        </p:attrNameLst>
                                      </p:cBhvr>
                                      <p:to>
                                        <p:strVal val="visible"/>
                                      </p:to>
                                    </p:set>
                                    <p:animEffect transition="in" filter="wipe(down)">
                                      <p:cBhvr>
                                        <p:cTn id="40" dur="500"/>
                                        <p:tgtEl>
                                          <p:spTgt spid="50">
                                            <p:txEl>
                                              <p:pRg st="0" end="0"/>
                                            </p:txEl>
                                          </p:spTgt>
                                        </p:tgtEl>
                                      </p:cBhvr>
                                    </p:animEffect>
                                  </p:childTnLst>
                                </p:cTn>
                              </p:par>
                            </p:childTnLst>
                          </p:cTn>
                        </p:par>
                        <p:par>
                          <p:cTn id="41" fill="hold">
                            <p:stCondLst>
                              <p:cond delay="4500"/>
                            </p:stCondLst>
                            <p:childTnLst>
                              <p:par>
                                <p:cTn id="42" presetID="22" presetClass="entr" presetSubtype="4" fill="hold" nodeType="afterEffect">
                                  <p:stCondLst>
                                    <p:cond delay="0"/>
                                  </p:stCondLst>
                                  <p:childTnLst>
                                    <p:set>
                                      <p:cBhvr>
                                        <p:cTn id="43" dur="1" fill="hold">
                                          <p:stCondLst>
                                            <p:cond delay="0"/>
                                          </p:stCondLst>
                                        </p:cTn>
                                        <p:tgtEl>
                                          <p:spTgt spid="50">
                                            <p:txEl>
                                              <p:pRg st="1" end="1"/>
                                            </p:txEl>
                                          </p:spTgt>
                                        </p:tgtEl>
                                        <p:attrNameLst>
                                          <p:attrName>style.visibility</p:attrName>
                                        </p:attrNameLst>
                                      </p:cBhvr>
                                      <p:to>
                                        <p:strVal val="visible"/>
                                      </p:to>
                                    </p:set>
                                    <p:animEffect transition="in" filter="wipe(down)">
                                      <p:cBhvr>
                                        <p:cTn id="44" dur="500"/>
                                        <p:tgtEl>
                                          <p:spTgt spid="5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7" grpId="0"/>
      <p:bldP spid="28" grpId="0"/>
      <p:bldP spid="29" grpId="0"/>
    </p:bldLst>
  </p:timing>
</p:sld>
</file>

<file path=ppt/theme/theme1.xml><?xml version="1.0" encoding="utf-8"?>
<a:theme xmlns:a="http://schemas.openxmlformats.org/drawingml/2006/main" name="Theme">
  <a:themeElements>
    <a:clrScheme name="Custom 37">
      <a:dk1>
        <a:srgbClr val="000000"/>
      </a:dk1>
      <a:lt1>
        <a:srgbClr val="FFFFFF"/>
      </a:lt1>
      <a:dk2>
        <a:srgbClr val="44546A"/>
      </a:dk2>
      <a:lt2>
        <a:srgbClr val="E7E6E6"/>
      </a:lt2>
      <a:accent1>
        <a:srgbClr val="01C6FC"/>
      </a:accent1>
      <a:accent2>
        <a:srgbClr val="0DA9E2"/>
      </a:accent2>
      <a:accent3>
        <a:srgbClr val="A5A5A5"/>
      </a:accent3>
      <a:accent4>
        <a:srgbClr val="7E7F7E"/>
      </a:accent4>
      <a:accent5>
        <a:srgbClr val="4472C4"/>
      </a:accent5>
      <a:accent6>
        <a:srgbClr val="585958"/>
      </a:accent6>
      <a:hlink>
        <a:srgbClr val="D8D9D8"/>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3705</Words>
  <Application>WPS 演示</Application>
  <PresentationFormat>宽屏</PresentationFormat>
  <Paragraphs>288</Paragraphs>
  <Slides>15</Slides>
  <Notes>2</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15</vt:i4>
      </vt:variant>
    </vt:vector>
  </HeadingPairs>
  <TitlesOfParts>
    <vt:vector size="37" baseType="lpstr">
      <vt:lpstr>Arial</vt:lpstr>
      <vt:lpstr>宋体</vt:lpstr>
      <vt:lpstr>Wingdings</vt:lpstr>
      <vt:lpstr>微软雅黑</vt:lpstr>
      <vt:lpstr>Linux Libertine</vt:lpstr>
      <vt:lpstr>Source Sans Pro</vt:lpstr>
      <vt:lpstr>Calibri</vt:lpstr>
      <vt:lpstr>Lato</vt:lpstr>
      <vt:lpstr>Segoe Print</vt:lpstr>
      <vt:lpstr>RTWS ShangYaZhunSung G0v1</vt:lpstr>
      <vt:lpstr>Poppins</vt:lpstr>
      <vt:lpstr>Helvetica Neue Medium</vt:lpstr>
      <vt:lpstr>Lato Light</vt:lpstr>
      <vt:lpstr>Verdana</vt:lpstr>
      <vt:lpstr>Arial</vt:lpstr>
      <vt:lpstr>Open Sans Light</vt:lpstr>
      <vt:lpstr>Times New Roman</vt:lpstr>
      <vt:lpstr>Open Sans</vt:lpstr>
      <vt:lpstr>Montserrat</vt:lpstr>
      <vt:lpstr>Arial Unicode MS</vt:lpstr>
      <vt:lpstr>等线</vt:lpstr>
      <vt:lpstr>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大当家</cp:lastModifiedBy>
  <cp:revision>1955</cp:revision>
  <dcterms:created xsi:type="dcterms:W3CDTF">2014-10-14T06:21:00Z</dcterms:created>
  <dcterms:modified xsi:type="dcterms:W3CDTF">2024-10-25T16:06:30Z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2052-12.1.0.15374</vt:lpwstr>
  </property>
  <property fmtid="{D5CDD505-2E9C-101B-9397-08002B2CF9AE}" pid="3" name="KSOTemplateUUID">
    <vt:lpwstr>v1.0_mb_peis4i8Ks7CrfE9tep0HNA==</vt:lpwstr>
  </property>
  <property fmtid="{D5CDD505-2E9C-101B-9397-08002B2CF9AE}" pid="4" name="ICV">
    <vt:lpwstr>9891C6BEFBD14B64A80E38F2B1431A68_11</vt:lpwstr>
  </property>
</Properties>
</file>

<file path=docProps/thumbnail.jpeg>
</file>